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4" r:id="rId2"/>
    <p:sldId id="327" r:id="rId3"/>
    <p:sldId id="267" r:id="rId4"/>
    <p:sldId id="333" r:id="rId5"/>
    <p:sldId id="326" r:id="rId6"/>
    <p:sldId id="276" r:id="rId7"/>
    <p:sldId id="332" r:id="rId8"/>
    <p:sldId id="325" r:id="rId9"/>
    <p:sldId id="320" r:id="rId10"/>
    <p:sldId id="328" r:id="rId11"/>
    <p:sldId id="341" r:id="rId12"/>
    <p:sldId id="331" r:id="rId13"/>
    <p:sldId id="277" r:id="rId14"/>
    <p:sldId id="337" r:id="rId15"/>
    <p:sldId id="339" r:id="rId16"/>
    <p:sldId id="340" r:id="rId17"/>
    <p:sldId id="336" r:id="rId18"/>
    <p:sldId id="342" r:id="rId19"/>
    <p:sldId id="3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2D799-3F58-4430-A8FF-742EBCB8F8E4}" v="91" dt="2024-08-05T14:01:47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y Bliesner" userId="387aba4e-1bbf-4d92-af25-551321396e92" providerId="ADAL" clId="{FDB2D799-3F58-4430-A8FF-742EBCB8F8E4}"/>
    <pc:docChg chg="undo custSel addSld modSld sldOrd">
      <pc:chgData name="Guy Bliesner" userId="387aba4e-1bbf-4d92-af25-551321396e92" providerId="ADAL" clId="{FDB2D799-3F58-4430-A8FF-742EBCB8F8E4}" dt="2024-08-05T14:01:47.098" v="438" actId="20577"/>
      <pc:docMkLst>
        <pc:docMk/>
      </pc:docMkLst>
      <pc:sldChg chg="modSp mod modAnim">
        <pc:chgData name="Guy Bliesner" userId="387aba4e-1bbf-4d92-af25-551321396e92" providerId="ADAL" clId="{FDB2D799-3F58-4430-A8FF-742EBCB8F8E4}" dt="2024-08-05T13:57:31.934" v="433" actId="20577"/>
        <pc:sldMkLst>
          <pc:docMk/>
          <pc:sldMk cId="1661390527" sldId="267"/>
        </pc:sldMkLst>
        <pc:spChg chg="mod">
          <ac:chgData name="Guy Bliesner" userId="387aba4e-1bbf-4d92-af25-551321396e92" providerId="ADAL" clId="{FDB2D799-3F58-4430-A8FF-742EBCB8F8E4}" dt="2024-08-05T13:57:31.934" v="433" actId="20577"/>
          <ac:spMkLst>
            <pc:docMk/>
            <pc:sldMk cId="1661390527" sldId="267"/>
            <ac:spMk id="3" creationId="{F9D4AB2C-82A2-D8F6-00D7-72A0BF2FF60F}"/>
          </ac:spMkLst>
        </pc:spChg>
      </pc:sldChg>
      <pc:sldChg chg="modAnim">
        <pc:chgData name="Guy Bliesner" userId="387aba4e-1bbf-4d92-af25-551321396e92" providerId="ADAL" clId="{FDB2D799-3F58-4430-A8FF-742EBCB8F8E4}" dt="2024-07-22T14:17:39.930" v="50"/>
        <pc:sldMkLst>
          <pc:docMk/>
          <pc:sldMk cId="1009351440" sldId="276"/>
        </pc:sldMkLst>
      </pc:sldChg>
      <pc:sldChg chg="modSp mod">
        <pc:chgData name="Guy Bliesner" userId="387aba4e-1bbf-4d92-af25-551321396e92" providerId="ADAL" clId="{FDB2D799-3F58-4430-A8FF-742EBCB8F8E4}" dt="2024-08-01T13:57:08.005" v="287" actId="6549"/>
        <pc:sldMkLst>
          <pc:docMk/>
          <pc:sldMk cId="3408929767" sldId="324"/>
        </pc:sldMkLst>
        <pc:spChg chg="mod">
          <ac:chgData name="Guy Bliesner" userId="387aba4e-1bbf-4d92-af25-551321396e92" providerId="ADAL" clId="{FDB2D799-3F58-4430-A8FF-742EBCB8F8E4}" dt="2024-08-01T13:57:08.005" v="287" actId="6549"/>
          <ac:spMkLst>
            <pc:docMk/>
            <pc:sldMk cId="3408929767" sldId="324"/>
            <ac:spMk id="8" creationId="{C77FFC49-7B07-02FF-283F-A29ACF72DFF8}"/>
          </ac:spMkLst>
        </pc:spChg>
      </pc:sldChg>
      <pc:sldChg chg="modSp mod modAnim">
        <pc:chgData name="Guy Bliesner" userId="387aba4e-1bbf-4d92-af25-551321396e92" providerId="ADAL" clId="{FDB2D799-3F58-4430-A8FF-742EBCB8F8E4}" dt="2024-08-05T13:56:58.200" v="429"/>
        <pc:sldMkLst>
          <pc:docMk/>
          <pc:sldMk cId="817841131" sldId="325"/>
        </pc:sldMkLst>
        <pc:spChg chg="mod">
          <ac:chgData name="Guy Bliesner" userId="387aba4e-1bbf-4d92-af25-551321396e92" providerId="ADAL" clId="{FDB2D799-3F58-4430-A8FF-742EBCB8F8E4}" dt="2024-08-01T14:12:57.187" v="318" actId="20577"/>
          <ac:spMkLst>
            <pc:docMk/>
            <pc:sldMk cId="817841131" sldId="325"/>
            <ac:spMk id="4" creationId="{1592F541-BA4C-3D90-1CA2-64F1D97DC92D}"/>
          </ac:spMkLst>
        </pc:spChg>
      </pc:sldChg>
      <pc:sldChg chg="modSp mod ord modAnim">
        <pc:chgData name="Guy Bliesner" userId="387aba4e-1bbf-4d92-af25-551321396e92" providerId="ADAL" clId="{FDB2D799-3F58-4430-A8FF-742EBCB8F8E4}" dt="2024-08-05T13:55:55.235" v="426"/>
        <pc:sldMkLst>
          <pc:docMk/>
          <pc:sldMk cId="2827727043" sldId="326"/>
        </pc:sldMkLst>
        <pc:spChg chg="mod">
          <ac:chgData name="Guy Bliesner" userId="387aba4e-1bbf-4d92-af25-551321396e92" providerId="ADAL" clId="{FDB2D799-3F58-4430-A8FF-742EBCB8F8E4}" dt="2024-07-22T14:19:52.735" v="64" actId="1076"/>
          <ac:spMkLst>
            <pc:docMk/>
            <pc:sldMk cId="2827727043" sldId="326"/>
            <ac:spMk id="2" creationId="{84B4112A-138C-BDFC-7166-4DF6403677E2}"/>
          </ac:spMkLst>
        </pc:spChg>
        <pc:spChg chg="mod">
          <ac:chgData name="Guy Bliesner" userId="387aba4e-1bbf-4d92-af25-551321396e92" providerId="ADAL" clId="{FDB2D799-3F58-4430-A8FF-742EBCB8F8E4}" dt="2024-07-22T14:19:04.321" v="56" actId="1076"/>
          <ac:spMkLst>
            <pc:docMk/>
            <pc:sldMk cId="2827727043" sldId="326"/>
            <ac:spMk id="4" creationId="{0E37C456-DF7E-9B76-3EAD-4A8AB5AC4128}"/>
          </ac:spMkLst>
        </pc:spChg>
        <pc:spChg chg="mod">
          <ac:chgData name="Guy Bliesner" userId="387aba4e-1bbf-4d92-af25-551321396e92" providerId="ADAL" clId="{FDB2D799-3F58-4430-A8FF-742EBCB8F8E4}" dt="2024-07-22T14:18:58.293" v="55" actId="1076"/>
          <ac:spMkLst>
            <pc:docMk/>
            <pc:sldMk cId="2827727043" sldId="326"/>
            <ac:spMk id="5" creationId="{7DACC130-CF8A-9492-CB3E-64823FA5DAD3}"/>
          </ac:spMkLst>
        </pc:spChg>
        <pc:spChg chg="mod">
          <ac:chgData name="Guy Bliesner" userId="387aba4e-1bbf-4d92-af25-551321396e92" providerId="ADAL" clId="{FDB2D799-3F58-4430-A8FF-742EBCB8F8E4}" dt="2024-07-22T14:19:38.406" v="63" actId="20577"/>
          <ac:spMkLst>
            <pc:docMk/>
            <pc:sldMk cId="2827727043" sldId="326"/>
            <ac:spMk id="246" creationId="{00000000-0000-0000-0000-000000000000}"/>
          </ac:spMkLst>
        </pc:spChg>
      </pc:sldChg>
      <pc:sldChg chg="modSp mod ord">
        <pc:chgData name="Guy Bliesner" userId="387aba4e-1bbf-4d92-af25-551321396e92" providerId="ADAL" clId="{FDB2D799-3F58-4430-A8FF-742EBCB8F8E4}" dt="2024-08-01T13:55:18.603" v="284" actId="20577"/>
        <pc:sldMkLst>
          <pc:docMk/>
          <pc:sldMk cId="1049709028" sldId="327"/>
        </pc:sldMkLst>
        <pc:spChg chg="mod">
          <ac:chgData name="Guy Bliesner" userId="387aba4e-1bbf-4d92-af25-551321396e92" providerId="ADAL" clId="{FDB2D799-3F58-4430-A8FF-742EBCB8F8E4}" dt="2024-08-01T13:55:18.603" v="284" actId="20577"/>
          <ac:spMkLst>
            <pc:docMk/>
            <pc:sldMk cId="1049709028" sldId="327"/>
            <ac:spMk id="8" creationId="{4C3F955D-768F-36BD-C641-0D27CD06CF11}"/>
          </ac:spMkLst>
        </pc:spChg>
      </pc:sldChg>
      <pc:sldChg chg="modSp mod modAnim">
        <pc:chgData name="Guy Bliesner" userId="387aba4e-1bbf-4d92-af25-551321396e92" providerId="ADAL" clId="{FDB2D799-3F58-4430-A8FF-742EBCB8F8E4}" dt="2024-08-05T13:46:23.702" v="358"/>
        <pc:sldMkLst>
          <pc:docMk/>
          <pc:sldMk cId="773080114" sldId="328"/>
        </pc:sldMkLst>
        <pc:spChg chg="mod">
          <ac:chgData name="Guy Bliesner" userId="387aba4e-1bbf-4d92-af25-551321396e92" providerId="ADAL" clId="{FDB2D799-3F58-4430-A8FF-742EBCB8F8E4}" dt="2024-07-25T12:26:37.389" v="214" actId="313"/>
          <ac:spMkLst>
            <pc:docMk/>
            <pc:sldMk cId="773080114" sldId="328"/>
            <ac:spMk id="5" creationId="{88FCDBD5-A5C9-4F73-A213-DD09AC2890C4}"/>
          </ac:spMkLst>
        </pc:spChg>
      </pc:sldChg>
      <pc:sldChg chg="modAnim">
        <pc:chgData name="Guy Bliesner" userId="387aba4e-1bbf-4d92-af25-551321396e92" providerId="ADAL" clId="{FDB2D799-3F58-4430-A8FF-742EBCB8F8E4}" dt="2024-08-05T13:47:19.347" v="359"/>
        <pc:sldMkLst>
          <pc:docMk/>
          <pc:sldMk cId="394309953" sldId="331"/>
        </pc:sldMkLst>
      </pc:sldChg>
      <pc:sldChg chg="modSp mod modAnim">
        <pc:chgData name="Guy Bliesner" userId="387aba4e-1bbf-4d92-af25-551321396e92" providerId="ADAL" clId="{FDB2D799-3F58-4430-A8FF-742EBCB8F8E4}" dt="2024-07-22T14:18:05.314" v="52"/>
        <pc:sldMkLst>
          <pc:docMk/>
          <pc:sldMk cId="2515883334" sldId="332"/>
        </pc:sldMkLst>
        <pc:spChg chg="mod">
          <ac:chgData name="Guy Bliesner" userId="387aba4e-1bbf-4d92-af25-551321396e92" providerId="ADAL" clId="{FDB2D799-3F58-4430-A8FF-742EBCB8F8E4}" dt="2024-07-22T13:39:13.934" v="18" actId="20577"/>
          <ac:spMkLst>
            <pc:docMk/>
            <pc:sldMk cId="2515883334" sldId="332"/>
            <ac:spMk id="5" creationId="{88FCDBD5-A5C9-4F73-A213-DD09AC2890C4}"/>
          </ac:spMkLst>
        </pc:spChg>
      </pc:sldChg>
      <pc:sldChg chg="modAnim">
        <pc:chgData name="Guy Bliesner" userId="387aba4e-1bbf-4d92-af25-551321396e92" providerId="ADAL" clId="{FDB2D799-3F58-4430-A8FF-742EBCB8F8E4}" dt="2024-07-22T14:14:52.527" v="25"/>
        <pc:sldMkLst>
          <pc:docMk/>
          <pc:sldMk cId="3299021576" sldId="333"/>
        </pc:sldMkLst>
      </pc:sldChg>
      <pc:sldChg chg="modSp mod modAnim">
        <pc:chgData name="Guy Bliesner" userId="387aba4e-1bbf-4d92-af25-551321396e92" providerId="ADAL" clId="{FDB2D799-3F58-4430-A8FF-742EBCB8F8E4}" dt="2024-08-05T14:01:47.098" v="438" actId="20577"/>
        <pc:sldMkLst>
          <pc:docMk/>
          <pc:sldMk cId="2448364674" sldId="336"/>
        </pc:sldMkLst>
        <pc:spChg chg="mod">
          <ac:chgData name="Guy Bliesner" userId="387aba4e-1bbf-4d92-af25-551321396e92" providerId="ADAL" clId="{FDB2D799-3F58-4430-A8FF-742EBCB8F8E4}" dt="2024-08-05T14:01:47.098" v="438" actId="20577"/>
          <ac:spMkLst>
            <pc:docMk/>
            <pc:sldMk cId="2448364674" sldId="336"/>
            <ac:spMk id="3" creationId="{38F22772-E3E2-7843-7073-4425C18B6128}"/>
          </ac:spMkLst>
        </pc:spChg>
        <pc:spChg chg="mod">
          <ac:chgData name="Guy Bliesner" userId="387aba4e-1bbf-4d92-af25-551321396e92" providerId="ADAL" clId="{FDB2D799-3F58-4430-A8FF-742EBCB8F8E4}" dt="2024-07-22T20:36:49.647" v="211" actId="14100"/>
          <ac:spMkLst>
            <pc:docMk/>
            <pc:sldMk cId="2448364674" sldId="336"/>
            <ac:spMk id="7" creationId="{F9B69A27-303D-89EF-0027-58FB9DB67502}"/>
          </ac:spMkLst>
        </pc:spChg>
      </pc:sldChg>
      <pc:sldChg chg="modSp mod modAnim">
        <pc:chgData name="Guy Bliesner" userId="387aba4e-1bbf-4d92-af25-551321396e92" providerId="ADAL" clId="{FDB2D799-3F58-4430-A8FF-742EBCB8F8E4}" dt="2024-08-05T13:53:46.419" v="423" actId="14100"/>
        <pc:sldMkLst>
          <pc:docMk/>
          <pc:sldMk cId="1058768933" sldId="338"/>
        </pc:sldMkLst>
        <pc:spChg chg="mod">
          <ac:chgData name="Guy Bliesner" userId="387aba4e-1bbf-4d92-af25-551321396e92" providerId="ADAL" clId="{FDB2D799-3F58-4430-A8FF-742EBCB8F8E4}" dt="2024-08-05T13:53:18.922" v="422" actId="1076"/>
          <ac:spMkLst>
            <pc:docMk/>
            <pc:sldMk cId="1058768933" sldId="338"/>
            <ac:spMk id="9" creationId="{36B524C4-A5F7-1824-132F-D720AADE81A6}"/>
          </ac:spMkLst>
        </pc:spChg>
        <pc:spChg chg="mod">
          <ac:chgData name="Guy Bliesner" userId="387aba4e-1bbf-4d92-af25-551321396e92" providerId="ADAL" clId="{FDB2D799-3F58-4430-A8FF-742EBCB8F8E4}" dt="2024-08-05T13:53:46.419" v="423" actId="14100"/>
          <ac:spMkLst>
            <pc:docMk/>
            <pc:sldMk cId="1058768933" sldId="338"/>
            <ac:spMk id="10" creationId="{E7BFDDDB-A5F6-00EA-36D6-34B09642D781}"/>
          </ac:spMkLst>
        </pc:spChg>
      </pc:sldChg>
      <pc:sldChg chg="addSp delSp modSp add mod ord modAnim">
        <pc:chgData name="Guy Bliesner" userId="387aba4e-1bbf-4d92-af25-551321396e92" providerId="ADAL" clId="{FDB2D799-3F58-4430-A8FF-742EBCB8F8E4}" dt="2024-08-01T14:05:48.930" v="296"/>
        <pc:sldMkLst>
          <pc:docMk/>
          <pc:sldMk cId="591780761" sldId="341"/>
        </pc:sldMkLst>
        <pc:spChg chg="mod">
          <ac:chgData name="Guy Bliesner" userId="387aba4e-1bbf-4d92-af25-551321396e92" providerId="ADAL" clId="{FDB2D799-3F58-4430-A8FF-742EBCB8F8E4}" dt="2024-07-22T14:22:39.079" v="105" actId="207"/>
          <ac:spMkLst>
            <pc:docMk/>
            <pc:sldMk cId="591780761" sldId="341"/>
            <ac:spMk id="2" creationId="{84B4112A-138C-BDFC-7166-4DF6403677E2}"/>
          </ac:spMkLst>
        </pc:spChg>
        <pc:spChg chg="mod">
          <ac:chgData name="Guy Bliesner" userId="387aba4e-1bbf-4d92-af25-551321396e92" providerId="ADAL" clId="{FDB2D799-3F58-4430-A8FF-742EBCB8F8E4}" dt="2024-07-25T12:39:01.375" v="233" actId="1076"/>
          <ac:spMkLst>
            <pc:docMk/>
            <pc:sldMk cId="591780761" sldId="341"/>
            <ac:spMk id="4" creationId="{0E37C456-DF7E-9B76-3EAD-4A8AB5AC4128}"/>
          </ac:spMkLst>
        </pc:spChg>
        <pc:spChg chg="del">
          <ac:chgData name="Guy Bliesner" userId="387aba4e-1bbf-4d92-af25-551321396e92" providerId="ADAL" clId="{FDB2D799-3F58-4430-A8FF-742EBCB8F8E4}" dt="2024-07-22T14:24:58.665" v="132" actId="478"/>
          <ac:spMkLst>
            <pc:docMk/>
            <pc:sldMk cId="591780761" sldId="341"/>
            <ac:spMk id="5" creationId="{7DACC130-CF8A-9492-CB3E-64823FA5DAD3}"/>
          </ac:spMkLst>
        </pc:spChg>
        <pc:spChg chg="add del mod">
          <ac:chgData name="Guy Bliesner" userId="387aba4e-1bbf-4d92-af25-551321396e92" providerId="ADAL" clId="{FDB2D799-3F58-4430-A8FF-742EBCB8F8E4}" dt="2024-07-22T14:25:02.986" v="133" actId="478"/>
          <ac:spMkLst>
            <pc:docMk/>
            <pc:sldMk cId="591780761" sldId="341"/>
            <ac:spMk id="6" creationId="{372728F5-7E87-AD19-7E9D-11F1778CBD62}"/>
          </ac:spMkLst>
        </pc:spChg>
        <pc:spChg chg="add del mod">
          <ac:chgData name="Guy Bliesner" userId="387aba4e-1bbf-4d92-af25-551321396e92" providerId="ADAL" clId="{FDB2D799-3F58-4430-A8FF-742EBCB8F8E4}" dt="2024-07-25T12:37:01.635" v="225" actId="478"/>
          <ac:spMkLst>
            <pc:docMk/>
            <pc:sldMk cId="591780761" sldId="341"/>
            <ac:spMk id="7" creationId="{98E95ED3-6099-654B-1AD7-6CA5673ECB44}"/>
          </ac:spMkLst>
        </pc:spChg>
        <pc:spChg chg="add del mod">
          <ac:chgData name="Guy Bliesner" userId="387aba4e-1bbf-4d92-af25-551321396e92" providerId="ADAL" clId="{FDB2D799-3F58-4430-A8FF-742EBCB8F8E4}" dt="2024-07-25T12:35:35.591" v="218" actId="478"/>
          <ac:spMkLst>
            <pc:docMk/>
            <pc:sldMk cId="591780761" sldId="341"/>
            <ac:spMk id="8" creationId="{FC26F340-E5EC-EAA6-E503-D1A7BB6CA19D}"/>
          </ac:spMkLst>
        </pc:spChg>
        <pc:spChg chg="add del mod">
          <ac:chgData name="Guy Bliesner" userId="387aba4e-1bbf-4d92-af25-551321396e92" providerId="ADAL" clId="{FDB2D799-3F58-4430-A8FF-742EBCB8F8E4}" dt="2024-07-25T12:36:37.824" v="221" actId="478"/>
          <ac:spMkLst>
            <pc:docMk/>
            <pc:sldMk cId="591780761" sldId="341"/>
            <ac:spMk id="9" creationId="{1857566C-8F87-0124-E088-B20D2A71FBC4}"/>
          </ac:spMkLst>
        </pc:spChg>
        <pc:spChg chg="del mod">
          <ac:chgData name="Guy Bliesner" userId="387aba4e-1bbf-4d92-af25-551321396e92" providerId="ADAL" clId="{FDB2D799-3F58-4430-A8FF-742EBCB8F8E4}" dt="2024-07-22T14:22:53.489" v="107" actId="478"/>
          <ac:spMkLst>
            <pc:docMk/>
            <pc:sldMk cId="591780761" sldId="341"/>
            <ac:spMk id="246" creationId="{00000000-0000-0000-0000-000000000000}"/>
          </ac:spMkLst>
        </pc:spChg>
      </pc:sldChg>
      <pc:sldChg chg="addSp delSp modSp add mod delAnim">
        <pc:chgData name="Guy Bliesner" userId="387aba4e-1bbf-4d92-af25-551321396e92" providerId="ADAL" clId="{FDB2D799-3F58-4430-A8FF-742EBCB8F8E4}" dt="2024-08-05T13:44:31.961" v="357" actId="1076"/>
        <pc:sldMkLst>
          <pc:docMk/>
          <pc:sldMk cId="497688001" sldId="342"/>
        </pc:sldMkLst>
        <pc:spChg chg="mod">
          <ac:chgData name="Guy Bliesner" userId="387aba4e-1bbf-4d92-af25-551321396e92" providerId="ADAL" clId="{FDB2D799-3F58-4430-A8FF-742EBCB8F8E4}" dt="2024-08-05T13:44:25.777" v="354" actId="1076"/>
          <ac:spMkLst>
            <pc:docMk/>
            <pc:sldMk cId="497688001" sldId="342"/>
            <ac:spMk id="2" creationId="{B8CE028B-EC43-7A66-59C5-92027469525F}"/>
          </ac:spMkLst>
        </pc:spChg>
        <pc:spChg chg="del">
          <ac:chgData name="Guy Bliesner" userId="387aba4e-1bbf-4d92-af25-551321396e92" providerId="ADAL" clId="{FDB2D799-3F58-4430-A8FF-742EBCB8F8E4}" dt="2024-08-05T13:42:50.028" v="321" actId="478"/>
          <ac:spMkLst>
            <pc:docMk/>
            <pc:sldMk cId="497688001" sldId="342"/>
            <ac:spMk id="3" creationId="{38F22772-E3E2-7843-7073-4425C18B6128}"/>
          </ac:spMkLst>
        </pc:spChg>
        <pc:spChg chg="del">
          <ac:chgData name="Guy Bliesner" userId="387aba4e-1bbf-4d92-af25-551321396e92" providerId="ADAL" clId="{FDB2D799-3F58-4430-A8FF-742EBCB8F8E4}" dt="2024-08-05T13:42:46.699" v="320" actId="478"/>
          <ac:spMkLst>
            <pc:docMk/>
            <pc:sldMk cId="497688001" sldId="342"/>
            <ac:spMk id="7" creationId="{F9B69A27-303D-89EF-0027-58FB9DB67502}"/>
          </ac:spMkLst>
        </pc:spChg>
        <pc:picChg chg="add mod">
          <ac:chgData name="Guy Bliesner" userId="387aba4e-1bbf-4d92-af25-551321396e92" providerId="ADAL" clId="{FDB2D799-3F58-4430-A8FF-742EBCB8F8E4}" dt="2024-08-05T13:44:31.961" v="357" actId="1076"/>
          <ac:picMkLst>
            <pc:docMk/>
            <pc:sldMk cId="497688001" sldId="342"/>
            <ac:picMk id="6" creationId="{9262B68D-713A-64AB-307C-4A180438E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357DF-F772-4247-8381-1FE314868F5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42B44-0071-463D-9EC9-FF8BADE51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8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42B44-0071-463D-9EC9-FF8BADE51A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7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2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4282259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2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2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7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3" y="3505211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7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2" y="4578463"/>
            <a:ext cx="6143653" cy="1163112"/>
          </a:xfrm>
        </p:spPr>
        <p:txBody>
          <a:bodyPr/>
          <a:lstStyle>
            <a:lvl1pPr algn="ctr">
              <a:defRPr sz="5398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398" dirty="0"/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877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9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2" y="892628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4" y="2922827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62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30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147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31469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31469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marL="2286000" lvl="4" indent="-33147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marL="2743200" lvl="5" indent="-33147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marL="3200400" lvl="6" indent="-33147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marL="3657600" lvl="7" indent="-33147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marL="4114800" lvl="8" indent="-33147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27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9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94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4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2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2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99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99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99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9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9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ssd.org/" TargetMode="External"/><Relationship Id="rId3" Type="http://schemas.openxmlformats.org/officeDocument/2006/relationships/hyperlink" Target="https://www.atapworldwide.org/" TargetMode="External"/><Relationship Id="rId7" Type="http://schemas.openxmlformats.org/officeDocument/2006/relationships/hyperlink" Target="https://www.zeronow.org/" TargetMode="External"/><Relationship Id="rId12" Type="http://schemas.openxmlformats.org/officeDocument/2006/relationships/hyperlink" Target="https://iloveuguys.org/" TargetMode="External"/><Relationship Id="rId2" Type="http://schemas.openxmlformats.org/officeDocument/2006/relationships/hyperlink" Target="https://www.nasro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afeandsoundschools.org/" TargetMode="External"/><Relationship Id="rId11" Type="http://schemas.openxmlformats.org/officeDocument/2006/relationships/hyperlink" Target="https://schoolsafety.idaho.gov/" TargetMode="External"/><Relationship Id="rId5" Type="http://schemas.openxmlformats.org/officeDocument/2006/relationships/hyperlink" Target="https://passk12.org/" TargetMode="External"/><Relationship Id="rId10" Type="http://schemas.openxmlformats.org/officeDocument/2006/relationships/hyperlink" Target="https://rems.ed.gov/" TargetMode="External"/><Relationship Id="rId4" Type="http://schemas.openxmlformats.org/officeDocument/2006/relationships/hyperlink" Target="https://www.asisonline.org/" TargetMode="External"/><Relationship Id="rId9" Type="http://schemas.openxmlformats.org/officeDocument/2006/relationships/hyperlink" Target="https://www.schoolsafety.gov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guy.bliesner@osbe.idaho.gov" TargetMode="External"/><Relationship Id="rId4" Type="http://schemas.openxmlformats.org/officeDocument/2006/relationships/hyperlink" Target="mailto:mbartschi@cachesheriff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rianoramosmejia.com.ar/el-presupuesto-integral-los-informes-principales-tercera-parte-el-balance-proyectad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niversity of Idaho official logo">
            <a:extLst>
              <a:ext uri="{FF2B5EF4-FFF2-40B4-BE49-F238E27FC236}">
                <a16:creationId xmlns:a16="http://schemas.microsoft.com/office/drawing/2014/main" id="{7923B9F0-2FD7-4297-BCE2-6553FB9FE3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1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F6F54E-2B04-494E-8F33-C92F5CC7B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9005" y="3276600"/>
            <a:ext cx="4689048" cy="2590800"/>
          </a:xfrm>
        </p:spPr>
        <p:txBody>
          <a:bodyPr>
            <a:normAutofit/>
          </a:bodyPr>
          <a:lstStyle/>
          <a:p>
            <a:pPr algn="ctr"/>
            <a:br>
              <a:rPr lang="en-US" sz="3100" dirty="0">
                <a:solidFill>
                  <a:schemeClr val="tx1"/>
                </a:solidFill>
              </a:rPr>
            </a:b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3A1493-FF67-3F3C-F854-14DA9E7B3003}"/>
              </a:ext>
            </a:extLst>
          </p:cNvPr>
          <p:cNvSpPr txBox="1"/>
          <p:nvPr/>
        </p:nvSpPr>
        <p:spPr>
          <a:xfrm rot="21408546">
            <a:off x="171150" y="4985328"/>
            <a:ext cx="23793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2200" dirty="0">
                <a:solidFill>
                  <a:prstClr val="black"/>
                </a:solidFill>
                <a:latin typeface="Impact" panose="020B0806030902050204"/>
              </a:rPr>
              <a:t>August 6-7, 2024 </a:t>
            </a:r>
          </a:p>
          <a:p>
            <a:pPr defTabSz="457200"/>
            <a:r>
              <a:rPr lang="en-US" sz="2200" dirty="0">
                <a:solidFill>
                  <a:prstClr val="black"/>
                </a:solidFill>
                <a:latin typeface="Impact" panose="020B0806030902050204"/>
              </a:rPr>
              <a:t>East Middle School</a:t>
            </a:r>
          </a:p>
          <a:p>
            <a:pPr defTabSz="457200"/>
            <a:r>
              <a:rPr lang="en-US" sz="2200" dirty="0">
                <a:solidFill>
                  <a:prstClr val="black"/>
                </a:solidFill>
                <a:latin typeface="Impact" panose="020B0806030902050204"/>
              </a:rPr>
              <a:t> Butte, Montana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5B6C70-1028-BB20-B4D1-E27D737D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331">
            <a:off x="181899" y="265453"/>
            <a:ext cx="9525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7FFC49-7B07-02FF-283F-A29ACF72DFF8}"/>
              </a:ext>
            </a:extLst>
          </p:cNvPr>
          <p:cNvSpPr txBox="1"/>
          <p:nvPr/>
        </p:nvSpPr>
        <p:spPr>
          <a:xfrm rot="21415405">
            <a:off x="1730939" y="2270549"/>
            <a:ext cx="80092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4800" dirty="0">
                <a:solidFill>
                  <a:prstClr val="black"/>
                </a:solidFill>
                <a:latin typeface="Impact" panose="020B0806030902050204"/>
              </a:rPr>
              <a:t>The Three Cs of School Safety;</a:t>
            </a:r>
          </a:p>
          <a:p>
            <a:pPr defTabSz="457200"/>
            <a:r>
              <a:rPr lang="en-US" sz="4800" dirty="0">
                <a:solidFill>
                  <a:prstClr val="black"/>
                </a:solidFill>
                <a:latin typeface="Impact" panose="020B0806030902050204"/>
              </a:rPr>
              <a:t>     Context - Climate - Culture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1A383-E4DE-A9E5-3870-2876BF7D2772}"/>
              </a:ext>
            </a:extLst>
          </p:cNvPr>
          <p:cNvSpPr txBox="1"/>
          <p:nvPr/>
        </p:nvSpPr>
        <p:spPr>
          <a:xfrm rot="21398197">
            <a:off x="6752843" y="4372836"/>
            <a:ext cx="1961388" cy="502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by: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060FD7-92F5-E476-2D81-B76FCAF39D3F}"/>
              </a:ext>
            </a:extLst>
          </p:cNvPr>
          <p:cNvSpPr txBox="1"/>
          <p:nvPr/>
        </p:nvSpPr>
        <p:spPr>
          <a:xfrm rot="21402582">
            <a:off x="5100128" y="4867535"/>
            <a:ext cx="2357752" cy="10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Lt. Mikelshan Bartschi</a:t>
            </a:r>
            <a:endParaRPr lang="en-US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County </a:t>
            </a:r>
            <a:endParaRPr lang="en-US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Sheriff’s Office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E23749-5A22-8004-B805-592827DC6AB2}"/>
              </a:ext>
            </a:extLst>
          </p:cNvPr>
          <p:cNvSpPr txBox="1"/>
          <p:nvPr/>
        </p:nvSpPr>
        <p:spPr>
          <a:xfrm rot="21423265">
            <a:off x="7759152" y="4693654"/>
            <a:ext cx="2738628" cy="106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Guy Bliesner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Idaho School </a:t>
            </a:r>
            <a:endParaRPr lang="en-US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&amp; Security Program</a:t>
            </a:r>
          </a:p>
        </p:txBody>
      </p:sp>
    </p:spTree>
    <p:extLst>
      <p:ext uri="{BB962C8B-B14F-4D97-AF65-F5344CB8AC3E}">
        <p14:creationId xmlns:p14="http://schemas.microsoft.com/office/powerpoint/2010/main" val="34089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FCDBD5-A5C9-4F73-A213-DD09AC2890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886" y="122548"/>
            <a:ext cx="6473656" cy="6155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Black" panose="020B0A04020102020204" pitchFamily="34" charset="0"/>
              </a:rPr>
              <a:t>The overall perception or feeling of the safety and security conditions in a school.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5B9A5F-08C1-59BA-C9AF-3DE0CDF5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51" y="438486"/>
            <a:ext cx="4000393" cy="1449965"/>
          </a:xfrm>
        </p:spPr>
        <p:txBody>
          <a:bodyPr spcFirstLastPara="1" vert="horz" wrap="square" lIns="68580" tIns="34290" rIns="68580" bIns="34290" rtlCol="0" anchor="b" anchorCtr="0">
            <a:noAutofit/>
          </a:bodyPr>
          <a:lstStyle/>
          <a:p>
            <a:pPr algn="ctr"/>
            <a:r>
              <a:rPr lang="en-US" sz="4500" dirty="0">
                <a:solidFill>
                  <a:schemeClr val="tx1"/>
                </a:solidFill>
              </a:rPr>
              <a:t>Understanding The Terms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6C700-674D-BF76-E95C-D166C017C6E2}"/>
              </a:ext>
            </a:extLst>
          </p:cNvPr>
          <p:cNvSpPr txBox="1"/>
          <p:nvPr/>
        </p:nvSpPr>
        <p:spPr>
          <a:xfrm>
            <a:off x="116030" y="2528678"/>
            <a:ext cx="4654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Aptos Black" panose="020F0502020204030204" pitchFamily="34" charset="0"/>
              </a:rPr>
              <a:t>Climate:</a:t>
            </a:r>
          </a:p>
        </p:txBody>
      </p:sp>
    </p:spTree>
    <p:extLst>
      <p:ext uri="{BB962C8B-B14F-4D97-AF65-F5344CB8AC3E}">
        <p14:creationId xmlns:p14="http://schemas.microsoft.com/office/powerpoint/2010/main" val="7730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112A-138C-BDFC-7166-4DF64036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15" y="328890"/>
            <a:ext cx="10396882" cy="11581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Perception Matters</a:t>
            </a:r>
            <a:br>
              <a:rPr lang="en-US" sz="5400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7C456-DF7E-9B76-3EAD-4A8AB5AC41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04872" y="1558434"/>
            <a:ext cx="6281928" cy="421238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4000" dirty="0"/>
              <a:t>Exposed and feel Exposed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4000" dirty="0"/>
              <a:t>Exposed and feel safe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4000" dirty="0"/>
              <a:t>Safe and feel exposed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4000" dirty="0"/>
              <a:t>Safe and feel safe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17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FCDBD5-A5C9-4F73-A213-DD09AC2890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86356" y="213919"/>
            <a:ext cx="6708614" cy="6166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ptos Black" panose="020B0004020202020204" pitchFamily="34" charset="0"/>
              </a:rPr>
              <a:t>The group ethos, the commonly expected and generally accepted safety and security processes, and practices in place in a school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5B9A5F-08C1-59BA-C9AF-3DE0CDF5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51" y="438486"/>
            <a:ext cx="4000393" cy="1449965"/>
          </a:xfrm>
        </p:spPr>
        <p:txBody>
          <a:bodyPr spcFirstLastPara="1" vert="horz" wrap="square" lIns="68580" tIns="34290" rIns="68580" bIns="34290" rtlCol="0" anchor="b" anchorCtr="0">
            <a:noAutofit/>
          </a:bodyPr>
          <a:lstStyle/>
          <a:p>
            <a:pPr algn="ctr"/>
            <a:r>
              <a:rPr lang="en-US" sz="4500" dirty="0">
                <a:solidFill>
                  <a:schemeClr val="tx1"/>
                </a:solidFill>
              </a:rPr>
              <a:t>Understanding The Terms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6C700-674D-BF76-E95C-D166C017C6E2}"/>
              </a:ext>
            </a:extLst>
          </p:cNvPr>
          <p:cNvSpPr txBox="1"/>
          <p:nvPr/>
        </p:nvSpPr>
        <p:spPr>
          <a:xfrm>
            <a:off x="116030" y="2528678"/>
            <a:ext cx="4654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Aptos Black" panose="020F0502020204030204" pitchFamily="34" charset="0"/>
              </a:rPr>
              <a:t>Culture:</a:t>
            </a:r>
          </a:p>
        </p:txBody>
      </p:sp>
    </p:spTree>
    <p:extLst>
      <p:ext uri="{BB962C8B-B14F-4D97-AF65-F5344CB8AC3E}">
        <p14:creationId xmlns:p14="http://schemas.microsoft.com/office/powerpoint/2010/main" val="3943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2AE2-F38C-1B7B-1096-7D51938A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836" y="817992"/>
            <a:ext cx="10396882" cy="1151965"/>
          </a:xfrm>
        </p:spPr>
        <p:txBody>
          <a:bodyPr vert="horz" lIns="68580" tIns="34290" rIns="68580" bIns="34290" rtlCol="0" anchor="b">
            <a:noAutofit/>
          </a:bodyPr>
          <a:lstStyle/>
          <a:p>
            <a:pPr marL="4620" algn="ctr">
              <a:lnSpc>
                <a:spcPct val="12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Most </a:t>
            </a:r>
            <a:b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School Security Failures are </a:t>
            </a:r>
            <a:b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Cultural Failures!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11E23C-88EA-63E7-F556-1B2FEB17F5D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81891" y="2137049"/>
            <a:ext cx="3222854" cy="341408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9FCA7F-F17B-EE67-2109-F28EEC79A84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085811" y="2117558"/>
            <a:ext cx="3423173" cy="3433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4076E0-BA1B-3A83-EFD4-1B03C25A5E2A}"/>
              </a:ext>
            </a:extLst>
          </p:cNvPr>
          <p:cNvSpPr txBox="1"/>
          <p:nvPr/>
        </p:nvSpPr>
        <p:spPr>
          <a:xfrm>
            <a:off x="4544342" y="2566817"/>
            <a:ext cx="28018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ptos Black" panose="020B0004020202020204" pitchFamily="34" charset="0"/>
                <a:cs typeface="Aharoni" panose="02010803020104030203" pitchFamily="2" charset="-79"/>
              </a:rPr>
              <a:t>What </a:t>
            </a:r>
          </a:p>
          <a:p>
            <a:pPr algn="ctr"/>
            <a:r>
              <a:rPr lang="en-US" sz="4000" b="1" dirty="0">
                <a:latin typeface="Aptos Black" panose="020B0004020202020204" pitchFamily="34" charset="0"/>
                <a:cs typeface="Aharoni" panose="02010803020104030203" pitchFamily="2" charset="-79"/>
              </a:rPr>
              <a:t>Cultural </a:t>
            </a:r>
          </a:p>
          <a:p>
            <a:pPr algn="ctr"/>
            <a:r>
              <a:rPr lang="en-US" sz="4000" b="1" dirty="0">
                <a:latin typeface="Aptos Black" panose="020B0004020202020204" pitchFamily="34" charset="0"/>
                <a:cs typeface="Aharoni" panose="02010803020104030203" pitchFamily="2" charset="-79"/>
              </a:rPr>
              <a:t>Failure </a:t>
            </a:r>
          </a:p>
          <a:p>
            <a:pPr algn="ctr"/>
            <a:r>
              <a:rPr lang="en-US" sz="4000" b="1" dirty="0">
                <a:latin typeface="Aptos Black" panose="020B0004020202020204" pitchFamily="34" charset="0"/>
                <a:cs typeface="Aharoni" panose="02010803020104030203" pitchFamily="2" charset="-79"/>
              </a:rPr>
              <a:t>looks like.</a:t>
            </a:r>
            <a:endParaRPr lang="en-US" sz="4000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Google Shape;217;p9">
            <a:extLst>
              <a:ext uri="{FF2B5EF4-FFF2-40B4-BE49-F238E27FC236}">
                <a16:creationId xmlns:a16="http://schemas.microsoft.com/office/drawing/2014/main" id="{35C196E2-222F-1C46-B8EB-2003EA497655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4886325" y="214313"/>
            <a:ext cx="6708775" cy="6165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spcBef>
                <a:spcPts val="0"/>
              </a:spcBef>
              <a:buClr>
                <a:prstClr val="white"/>
              </a:buClr>
              <a:buSzPts val="8800"/>
              <a:defRPr/>
            </a:pPr>
            <a:endParaRPr lang="en-US" sz="4500" b="1" dirty="0">
              <a:latin typeface="Arial Black" panose="020B0A04020102020204" pitchFamily="34" charset="0"/>
            </a:endParaRPr>
          </a:p>
          <a:p>
            <a:pPr defTabSz="685800">
              <a:spcBef>
                <a:spcPts val="0"/>
              </a:spcBef>
              <a:buClr>
                <a:prstClr val="white"/>
              </a:buClr>
              <a:buSzPts val="8800"/>
              <a:defRPr/>
            </a:pPr>
            <a:r>
              <a:rPr lang="en-US" sz="4500" b="1" dirty="0">
                <a:latin typeface="Arial Black" panose="020B0A04020102020204" pitchFamily="34" charset="0"/>
              </a:rPr>
              <a:t>Effective School Security is </a:t>
            </a:r>
          </a:p>
          <a:p>
            <a:pPr defTabSz="685800">
              <a:spcBef>
                <a:spcPts val="0"/>
              </a:spcBef>
              <a:buClr>
                <a:prstClr val="white"/>
              </a:buClr>
              <a:buSzPts val="8800"/>
              <a:defRPr/>
            </a:pPr>
            <a:r>
              <a:rPr lang="en-US" sz="8800" b="1" dirty="0">
                <a:solidFill>
                  <a:srgbClr val="FFC000"/>
                </a:solidFill>
                <a:latin typeface="Arial Black" panose="020B0A04020102020204" pitchFamily="34" charset="0"/>
              </a:rPr>
              <a:t>Holistic</a:t>
            </a:r>
            <a:r>
              <a:rPr lang="en-US" sz="8800" b="1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  <a:p>
            <a:pPr defTabSz="685800">
              <a:spcBef>
                <a:spcPts val="0"/>
              </a:spcBef>
              <a:buClr>
                <a:prstClr val="white"/>
              </a:buClr>
              <a:buSzPts val="8800"/>
              <a:defRPr/>
            </a:pPr>
            <a:r>
              <a:rPr lang="en-US" sz="4500" b="1" dirty="0">
                <a:latin typeface="Arial Black" panose="020B0A04020102020204" pitchFamily="34" charset="0"/>
              </a:rPr>
              <a:t>and considers </a:t>
            </a:r>
          </a:p>
          <a:p>
            <a:pPr defTabSz="685800">
              <a:spcBef>
                <a:spcPts val="0"/>
              </a:spcBef>
              <a:buClr>
                <a:prstClr val="white"/>
              </a:buClr>
              <a:buSzPts val="8800"/>
              <a:defRPr/>
            </a:pPr>
            <a:r>
              <a:rPr lang="en-US" sz="4500" b="1" dirty="0">
                <a:latin typeface="Arial Black" panose="020B0A04020102020204" pitchFamily="34" charset="0"/>
              </a:rPr>
              <a:t>more than just </a:t>
            </a:r>
          </a:p>
          <a:p>
            <a:pPr defTabSz="685800">
              <a:spcBef>
                <a:spcPts val="0"/>
              </a:spcBef>
              <a:buClr>
                <a:prstClr val="white"/>
              </a:buClr>
              <a:buSzPts val="8800"/>
              <a:defRPr/>
            </a:pPr>
            <a:r>
              <a:rPr lang="en-US" sz="4500" b="1" dirty="0">
                <a:latin typeface="Arial Black" panose="020B0A04020102020204" pitchFamily="34" charset="0"/>
              </a:rPr>
              <a:t>active shooter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E7B621-5737-6389-55C5-3092321E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7456" y="2827823"/>
            <a:ext cx="3993765" cy="2540623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r"/>
            <a:r>
              <a:rPr lang="en-US" sz="5400" dirty="0">
                <a:solidFill>
                  <a:schemeClr val="tx1"/>
                </a:solidFill>
              </a:rPr>
              <a:t>Developing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An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Effective School Security Culture</a:t>
            </a:r>
          </a:p>
        </p:txBody>
      </p:sp>
    </p:spTree>
    <p:extLst>
      <p:ext uri="{BB962C8B-B14F-4D97-AF65-F5344CB8AC3E}">
        <p14:creationId xmlns:p14="http://schemas.microsoft.com/office/powerpoint/2010/main" val="30064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A80A98B1-D5D5-06C0-67DD-39D61D25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54" y="233218"/>
            <a:ext cx="10396538" cy="1152525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Industrial Safety</a:t>
            </a:r>
            <a:br>
              <a:rPr lang="en-US" dirty="0"/>
            </a:br>
            <a:r>
              <a:rPr lang="en-US" dirty="0"/>
              <a:t> (or lack of)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0A8482-DEF0-5DD6-1668-6E822A13DD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02783" y="1499856"/>
            <a:ext cx="4967287" cy="3311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B9985B-00AF-294A-7B4C-2A0058950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0" y="1576114"/>
            <a:ext cx="2973910" cy="3705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E8989F-63C2-0D80-D63C-0188E8813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990" y="1066223"/>
            <a:ext cx="2438400" cy="1695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E22C67-CB47-0D5B-5353-47AE3D667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605" y="2829233"/>
            <a:ext cx="3152344" cy="25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>
            <a:extLst>
              <a:ext uri="{FF2B5EF4-FFF2-40B4-BE49-F238E27FC236}">
                <a16:creationId xmlns:a16="http://schemas.microsoft.com/office/drawing/2014/main" id="{BE1D0547-6E18-3349-FEA5-C7B967D9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50" y="205033"/>
            <a:ext cx="10396538" cy="11525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modern reality in </a:t>
            </a:r>
            <a:br>
              <a:rPr lang="en-US" dirty="0"/>
            </a:br>
            <a:r>
              <a:rPr lang="en-US" dirty="0"/>
              <a:t>Industrial Safety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ECE602-4D15-6290-CB15-CDDB463B2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5" t="3083" r="16325" b="4205"/>
          <a:stretch/>
        </p:blipFill>
        <p:spPr>
          <a:xfrm>
            <a:off x="8134922" y="2261137"/>
            <a:ext cx="3252247" cy="3325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389182-5D36-2929-5CA6-E64F4E989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9" t="8967" r="6651" b="10682"/>
          <a:stretch/>
        </p:blipFill>
        <p:spPr>
          <a:xfrm>
            <a:off x="162850" y="1499021"/>
            <a:ext cx="3007152" cy="22691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9DE9C7-2A98-F401-8633-7FE701C85D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53" t="7850" r="26868" b="3999"/>
          <a:stretch/>
        </p:blipFill>
        <p:spPr>
          <a:xfrm>
            <a:off x="5260551" y="975723"/>
            <a:ext cx="2839354" cy="25708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CEFC783-52A8-DC25-F7EB-7DFC994A5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3697" r="5083" b="8922"/>
          <a:stretch/>
        </p:blipFill>
        <p:spPr bwMode="auto">
          <a:xfrm>
            <a:off x="3748091" y="3546550"/>
            <a:ext cx="2912882" cy="21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A48006C-C24E-22F6-5FB7-0D272B928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r="9160"/>
          <a:stretch/>
        </p:blipFill>
        <p:spPr bwMode="auto">
          <a:xfrm>
            <a:off x="3593107" y="1677020"/>
            <a:ext cx="1244338" cy="17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028B-EC43-7A66-59C5-92027469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64" y="205511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Developing An Effective School Security Culture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(the Industrial Safety Model)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8F22772-E3E2-7843-7073-4425C18B6128}"/>
              </a:ext>
            </a:extLst>
          </p:cNvPr>
          <p:cNvSpPr txBox="1">
            <a:spLocks/>
          </p:cNvSpPr>
          <p:nvPr/>
        </p:nvSpPr>
        <p:spPr>
          <a:xfrm>
            <a:off x="6601113" y="1470025"/>
            <a:ext cx="4368201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531" indent="-228531" algn="l" defTabSz="914126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9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7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600" b="1" dirty="0"/>
              <a:t>Develop achievable milestones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b="1" dirty="0"/>
              <a:t>Measure your progress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b="1"/>
              <a:t>Celebrate your success</a:t>
            </a:r>
            <a:endParaRPr lang="en-US" sz="2600" b="1" dirty="0"/>
          </a:p>
          <a:p>
            <a:pPr>
              <a:buFont typeface="Wingdings" panose="05000000000000000000" pitchFamily="2" charset="2"/>
              <a:buChar char="ü"/>
            </a:pPr>
            <a:endParaRPr lang="en-US" sz="2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b="1" dirty="0"/>
              <a:t>Incentivize compliance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776E4-E3D7-B2A3-2525-DBFACE182E24}"/>
              </a:ext>
            </a:extLst>
          </p:cNvPr>
          <p:cNvSpPr txBox="1">
            <a:spLocks/>
          </p:cNvSpPr>
          <p:nvPr/>
        </p:nvSpPr>
        <p:spPr>
          <a:xfrm>
            <a:off x="1327150" y="1470025"/>
            <a:ext cx="4368201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531" indent="-228531" algn="l" defTabSz="914126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9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7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9B69A27-303D-89EF-0027-58FB9DB67502}"/>
              </a:ext>
            </a:extLst>
          </p:cNvPr>
          <p:cNvSpPr txBox="1">
            <a:spLocks/>
          </p:cNvSpPr>
          <p:nvPr/>
        </p:nvSpPr>
        <p:spPr>
          <a:xfrm>
            <a:off x="1222686" y="1728643"/>
            <a:ext cx="4088785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531" indent="-228531" algn="l" defTabSz="914126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9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7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Engage the all the stakeholders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Assess BEFORE you treat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Prioritize your efforts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Define what success is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028B-EC43-7A66-59C5-92027469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784" y="254889"/>
            <a:ext cx="8595360" cy="1344168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Tell us how we Did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776E4-E3D7-B2A3-2525-DBFACE182E24}"/>
              </a:ext>
            </a:extLst>
          </p:cNvPr>
          <p:cNvSpPr txBox="1">
            <a:spLocks/>
          </p:cNvSpPr>
          <p:nvPr/>
        </p:nvSpPr>
        <p:spPr>
          <a:xfrm>
            <a:off x="1327150" y="1470025"/>
            <a:ext cx="4368201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531" indent="-228531" algn="l" defTabSz="914126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9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7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262B68D-713A-64AB-307C-4A180438E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02" y="1652651"/>
            <a:ext cx="3735324" cy="37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8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776E4-E3D7-B2A3-2525-DBFACE182E24}"/>
              </a:ext>
            </a:extLst>
          </p:cNvPr>
          <p:cNvSpPr txBox="1">
            <a:spLocks/>
          </p:cNvSpPr>
          <p:nvPr/>
        </p:nvSpPr>
        <p:spPr>
          <a:xfrm>
            <a:off x="1327150" y="1470025"/>
            <a:ext cx="4368201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531" indent="-228531" algn="l" defTabSz="914126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9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7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Google Shape;346;p16">
            <a:extLst>
              <a:ext uri="{FF2B5EF4-FFF2-40B4-BE49-F238E27FC236}">
                <a16:creationId xmlns:a16="http://schemas.microsoft.com/office/drawing/2014/main" id="{A76ADCFC-0682-ACF1-4857-4316F86287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0041" y="73127"/>
            <a:ext cx="4830619" cy="8112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US" sz="4400" b="1" dirty="0">
                <a:solidFill>
                  <a:schemeClr val="tx1"/>
                </a:solidFill>
                <a:latin typeface="Arial Black" panose="020B0A04020102020204" pitchFamily="34" charset="0"/>
              </a:rPr>
              <a:t>Resources:</a:t>
            </a:r>
            <a:endParaRPr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Google Shape;347;p16">
            <a:extLst>
              <a:ext uri="{FF2B5EF4-FFF2-40B4-BE49-F238E27FC236}">
                <a16:creationId xmlns:a16="http://schemas.microsoft.com/office/drawing/2014/main" id="{36B524C4-A5F7-1824-132F-D720AADE81A6}"/>
              </a:ext>
            </a:extLst>
          </p:cNvPr>
          <p:cNvSpPr txBox="1">
            <a:spLocks/>
          </p:cNvSpPr>
          <p:nvPr/>
        </p:nvSpPr>
        <p:spPr>
          <a:xfrm>
            <a:off x="322996" y="776570"/>
            <a:ext cx="5163177" cy="50438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>
            <a:lvl1pPr marL="228531" indent="-228531" algn="l" defTabSz="914126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9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7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90370" indent="-285750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-US" sz="1700" dirty="0">
                <a:latin typeface="+mj-lt"/>
              </a:rPr>
              <a:t>NASRO National Association of School Resource Officers:                                           </a:t>
            </a:r>
            <a:r>
              <a:rPr lang="en-US" sz="1700" u="sng" dirty="0">
                <a:solidFill>
                  <a:schemeClr val="hlink"/>
                </a:solidFill>
                <a:latin typeface="+mj-lt"/>
                <a:hlinkClick r:id="rId2"/>
              </a:rPr>
              <a:t>https://www.nasro.org/</a:t>
            </a:r>
            <a:r>
              <a:rPr lang="en-US" sz="1700" dirty="0">
                <a:latin typeface="+mj-lt"/>
              </a:rPr>
              <a:t> </a:t>
            </a:r>
          </a:p>
          <a:p>
            <a:pPr marL="290370" indent="-285750">
              <a:spcBef>
                <a:spcPts val="825"/>
              </a:spcBef>
              <a:buSzPts val="1800"/>
              <a:buFont typeface="Wingdings" panose="05000000000000000000" pitchFamily="2" charset="2"/>
              <a:buChar char="§"/>
            </a:pPr>
            <a:r>
              <a:rPr lang="en-US" sz="1700" dirty="0">
                <a:latin typeface="+mj-lt"/>
              </a:rPr>
              <a:t>ATAP Association of Threat Professionals: </a:t>
            </a:r>
            <a:r>
              <a:rPr lang="en-US" sz="1700" u="sng" dirty="0">
                <a:solidFill>
                  <a:schemeClr val="hlink"/>
                </a:solidFill>
                <a:latin typeface="+mj-lt"/>
                <a:hlinkClick r:id="rId3"/>
              </a:rPr>
              <a:t>https://www.atapworldwide.org/</a:t>
            </a:r>
            <a:endParaRPr lang="en-US" sz="1700" dirty="0">
              <a:latin typeface="+mj-lt"/>
            </a:endParaRPr>
          </a:p>
          <a:p>
            <a:pPr marL="290370" indent="-285750">
              <a:spcBef>
                <a:spcPts val="825"/>
              </a:spcBef>
              <a:buSzPts val="1800"/>
              <a:buFont typeface="Wingdings" panose="05000000000000000000" pitchFamily="2" charset="2"/>
              <a:buChar char="§"/>
            </a:pPr>
            <a:r>
              <a:rPr lang="en-US" sz="1700" dirty="0">
                <a:latin typeface="+mj-lt"/>
              </a:rPr>
              <a:t>ASIS  International Security Management Association:                       </a:t>
            </a:r>
            <a:r>
              <a:rPr lang="en-US" sz="1700" u="sng" dirty="0">
                <a:solidFill>
                  <a:schemeClr val="hlink"/>
                </a:solidFill>
                <a:latin typeface="+mj-lt"/>
                <a:hlinkClick r:id="rId4"/>
              </a:rPr>
              <a:t>https://www.asisonline.org/</a:t>
            </a:r>
            <a:endParaRPr lang="en-US" sz="1700" dirty="0">
              <a:latin typeface="+mj-lt"/>
            </a:endParaRPr>
          </a:p>
          <a:p>
            <a:pPr marL="290370" indent="-285750">
              <a:spcBef>
                <a:spcPts val="825"/>
              </a:spcBef>
              <a:buSzPts val="1800"/>
              <a:buFont typeface="Wingdings" panose="05000000000000000000" pitchFamily="2" charset="2"/>
              <a:buChar char="§"/>
            </a:pPr>
            <a:r>
              <a:rPr lang="en-US" sz="1700" dirty="0">
                <a:latin typeface="+mj-lt"/>
              </a:rPr>
              <a:t>P.A.S.S. Partner Alliance for Safer Schools: </a:t>
            </a:r>
            <a:r>
              <a:rPr lang="en-US" sz="1700" u="sng" dirty="0">
                <a:solidFill>
                  <a:schemeClr val="hlink"/>
                </a:solidFill>
                <a:latin typeface="+mj-lt"/>
                <a:hlinkClick r:id="rId5"/>
              </a:rPr>
              <a:t>https://passk12.org/</a:t>
            </a:r>
            <a:endParaRPr lang="en-US" sz="1700" dirty="0">
              <a:latin typeface="+mj-lt"/>
            </a:endParaRPr>
          </a:p>
          <a:p>
            <a:pPr marL="290370" indent="-285750">
              <a:spcBef>
                <a:spcPts val="825"/>
              </a:spcBef>
              <a:buSzPts val="1800"/>
              <a:buFont typeface="Wingdings" panose="05000000000000000000" pitchFamily="2" charset="2"/>
              <a:buChar char="§"/>
            </a:pPr>
            <a:r>
              <a:rPr lang="en-US" sz="1700" dirty="0">
                <a:latin typeface="+mj-lt"/>
              </a:rPr>
              <a:t>Safe and Sound Schools: </a:t>
            </a:r>
            <a:r>
              <a:rPr lang="en-US" sz="1700" u="sng" dirty="0">
                <a:solidFill>
                  <a:schemeClr val="hlink"/>
                </a:solidFill>
                <a:latin typeface="+mj-lt"/>
                <a:hlinkClick r:id="rId6"/>
              </a:rPr>
              <a:t>https://safeandsoundschools.org/</a:t>
            </a:r>
            <a:endParaRPr lang="en-US" sz="1700" u="sng" dirty="0">
              <a:solidFill>
                <a:schemeClr val="hlink"/>
              </a:solidFill>
              <a:latin typeface="+mj-lt"/>
            </a:endParaRPr>
          </a:p>
          <a:p>
            <a:pPr marL="376095" indent="-285750">
              <a:spcBef>
                <a:spcPts val="825"/>
              </a:spcBef>
              <a:buSzPts val="1800"/>
              <a:buFont typeface="Wingdings" panose="05000000000000000000" pitchFamily="2" charset="2"/>
              <a:buChar char="§"/>
            </a:pPr>
            <a:endParaRPr lang="en-US" sz="1700" dirty="0">
              <a:latin typeface="+mj-lt"/>
            </a:endParaRPr>
          </a:p>
          <a:p>
            <a:pPr marL="258366" indent="-168021">
              <a:spcBef>
                <a:spcPts val="825"/>
              </a:spcBef>
              <a:buSzPts val="18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Google Shape;348;p16">
            <a:extLst>
              <a:ext uri="{FF2B5EF4-FFF2-40B4-BE49-F238E27FC236}">
                <a16:creationId xmlns:a16="http://schemas.microsoft.com/office/drawing/2014/main" id="{E7BFDDDB-A5F6-00EA-36D6-34B09642D781}"/>
              </a:ext>
            </a:extLst>
          </p:cNvPr>
          <p:cNvSpPr txBox="1">
            <a:spLocks/>
          </p:cNvSpPr>
          <p:nvPr/>
        </p:nvSpPr>
        <p:spPr>
          <a:xfrm>
            <a:off x="6260592" y="648310"/>
            <a:ext cx="5416296" cy="53829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>
            <a:lvl1pPr marL="228531" indent="-228531" algn="l" defTabSz="914126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9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7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latin typeface="+mj-lt"/>
              </a:rPr>
              <a:t>Zeronow:                                                      </a:t>
            </a:r>
            <a:r>
              <a:rPr lang="en-US" sz="1700" dirty="0">
                <a:solidFill>
                  <a:schemeClr val="hlink"/>
                </a:solidFill>
                <a:latin typeface="+mj-lt"/>
                <a:hlinkClick r:id="rId7"/>
              </a:rPr>
              <a:t>https://www.zeronow.org</a:t>
            </a:r>
            <a:endParaRPr lang="en-US" sz="1700" dirty="0">
              <a:solidFill>
                <a:schemeClr val="hlink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latin typeface="+mj-lt"/>
              </a:rPr>
              <a:t>National Council of School Security Directors: </a:t>
            </a:r>
            <a:r>
              <a:rPr lang="en-US" sz="1700" dirty="0">
                <a:solidFill>
                  <a:schemeClr val="hlink"/>
                </a:solidFill>
                <a:latin typeface="+mj-lt"/>
                <a:hlinkClick r:id="rId8"/>
              </a:rPr>
              <a:t>https://www.ncssd.org</a:t>
            </a:r>
            <a:endParaRPr lang="en-US" sz="1700" dirty="0">
              <a:solidFill>
                <a:schemeClr val="hlink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latin typeface="+mj-lt"/>
              </a:rPr>
              <a:t>SchoolSafety.gov:                       </a:t>
            </a:r>
            <a:r>
              <a:rPr lang="en-US" sz="1700" u="sng" dirty="0">
                <a:solidFill>
                  <a:schemeClr val="hlink"/>
                </a:solidFill>
                <a:latin typeface="+mj-lt"/>
                <a:hlinkClick r:id="rId9"/>
              </a:rPr>
              <a:t>https://www.schoolsafety.gov/</a:t>
            </a:r>
            <a:endParaRPr lang="en-US" sz="17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latin typeface="+mj-lt"/>
              </a:rPr>
              <a:t>REMS-TA </a:t>
            </a:r>
            <a:r>
              <a:rPr lang="en-US" sz="1700" dirty="0">
                <a:latin typeface="+mj-lt"/>
                <a:ea typeface="Calibri"/>
                <a:cs typeface="Calibri"/>
                <a:sym typeface="Calibri"/>
              </a:rPr>
              <a:t>Readiness And Emergency Management For Schools Technical Assistance Center: </a:t>
            </a:r>
            <a:r>
              <a:rPr lang="en-US" sz="1700" u="sng" dirty="0">
                <a:solidFill>
                  <a:schemeClr val="hlink"/>
                </a:solidFill>
                <a:latin typeface="+mj-lt"/>
                <a:ea typeface="Calibri"/>
                <a:cs typeface="Calibri"/>
                <a:sym typeface="Calibri"/>
                <a:hlinkClick r:id="rId10"/>
              </a:rPr>
              <a:t>https://rems.ed.gov/</a:t>
            </a:r>
            <a:endParaRPr lang="en-US" sz="1700" dirty="0">
              <a:solidFill>
                <a:schemeClr val="hlink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latin typeface="+mj-lt"/>
              </a:rPr>
              <a:t>Idaho School Safety &amp; Security Program: </a:t>
            </a:r>
            <a:r>
              <a:rPr lang="en-US" sz="1700" u="sng" dirty="0">
                <a:solidFill>
                  <a:schemeClr val="hlink"/>
                </a:solidFill>
                <a:latin typeface="+mj-lt"/>
                <a:hlinkClick r:id="rId11"/>
              </a:rPr>
              <a:t>https://schoolsafety.idaho.gov/</a:t>
            </a:r>
            <a:endParaRPr lang="en-US" sz="1700" u="sng" dirty="0">
              <a:solidFill>
                <a:schemeClr val="hlink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latin typeface="+mj-lt"/>
              </a:rPr>
              <a:t>I Love U Guys:                                                    </a:t>
            </a:r>
            <a:r>
              <a:rPr lang="en-US" sz="1700" u="sng" dirty="0">
                <a:solidFill>
                  <a:schemeClr val="hlink"/>
                </a:solidFill>
                <a:latin typeface="+mj-lt"/>
                <a:hlinkClick r:id="rId12"/>
              </a:rPr>
              <a:t>https://iloveuguys.org/</a:t>
            </a:r>
            <a:endParaRPr lang="en-US" sz="1700" u="sng" dirty="0">
              <a:solidFill>
                <a:schemeClr val="hlink"/>
              </a:solidFill>
              <a:latin typeface="+mj-lt"/>
            </a:endParaRPr>
          </a:p>
          <a:p>
            <a:pPr marL="258366" indent="-168021">
              <a:spcBef>
                <a:spcPts val="825"/>
              </a:spcBef>
              <a:buSzPts val="1800"/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3;p2">
            <a:extLst>
              <a:ext uri="{FF2B5EF4-FFF2-40B4-BE49-F238E27FC236}">
                <a16:creationId xmlns:a16="http://schemas.microsoft.com/office/drawing/2014/main" id="{170BFAC7-10F7-5C57-FB96-E0F94B0CE2E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1808" r="1808" b="14241"/>
          <a:stretch/>
        </p:blipFill>
        <p:spPr>
          <a:xfrm>
            <a:off x="302566" y="182390"/>
            <a:ext cx="2529228" cy="2839948"/>
          </a:xfrm>
          <a:prstGeom prst="rect">
            <a:avLst/>
          </a:prstGeom>
          <a:noFill/>
          <a:ln w="9525" cap="flat" cmpd="sng">
            <a:solidFill>
              <a:srgbClr val="383FD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152;p2">
            <a:extLst>
              <a:ext uri="{FF2B5EF4-FFF2-40B4-BE49-F238E27FC236}">
                <a16:creationId xmlns:a16="http://schemas.microsoft.com/office/drawing/2014/main" id="{E973BF09-48DC-C024-109D-4020E92F58CA}"/>
              </a:ext>
            </a:extLst>
          </p:cNvPr>
          <p:cNvSpPr txBox="1">
            <a:spLocks/>
          </p:cNvSpPr>
          <p:nvPr/>
        </p:nvSpPr>
        <p:spPr>
          <a:xfrm>
            <a:off x="787828" y="274061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 dirty="0">
                <a:solidFill>
                  <a:schemeClr val="tx1"/>
                </a:solidFill>
              </a:rPr>
              <a:t>Who 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We 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Are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oogle Shape;157;p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28E49D2-701F-DD61-2CFC-3774477301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79" r="6151"/>
          <a:stretch/>
        </p:blipFill>
        <p:spPr>
          <a:xfrm rot="5400000">
            <a:off x="8719584" y="251174"/>
            <a:ext cx="2839948" cy="25292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9;p2">
            <a:extLst>
              <a:ext uri="{FF2B5EF4-FFF2-40B4-BE49-F238E27FC236}">
                <a16:creationId xmlns:a16="http://schemas.microsoft.com/office/drawing/2014/main" id="{12E586D0-76C7-01EF-B164-90FE1609AC69}"/>
              </a:ext>
            </a:extLst>
          </p:cNvPr>
          <p:cNvSpPr txBox="1"/>
          <p:nvPr/>
        </p:nvSpPr>
        <p:spPr>
          <a:xfrm>
            <a:off x="159720" y="3028125"/>
            <a:ext cx="49755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Lt. Mikelshan Bartschi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Cache Co.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Sheriff’s Office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Criminal Division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u="sng" dirty="0"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mbartschi@cachesheriff.org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 (435) 755 - 1142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58;p2">
            <a:extLst>
              <a:ext uri="{FF2B5EF4-FFF2-40B4-BE49-F238E27FC236}">
                <a16:creationId xmlns:a16="http://schemas.microsoft.com/office/drawing/2014/main" id="{4C3F955D-768F-36BD-C641-0D27CD06CF11}"/>
              </a:ext>
            </a:extLst>
          </p:cNvPr>
          <p:cNvSpPr txBox="1"/>
          <p:nvPr/>
        </p:nvSpPr>
        <p:spPr>
          <a:xfrm>
            <a:off x="6693448" y="3028125"/>
            <a:ext cx="49756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Guy Bliesner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    Idaho State Board of Ed. School Safety and Security Program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u="sng" dirty="0"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gbliesner@edu.idaho.gov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(208) 221 - 3145</a:t>
            </a:r>
            <a:endParaRPr dirty="0"/>
          </a:p>
        </p:txBody>
      </p:sp>
      <p:pic>
        <p:nvPicPr>
          <p:cNvPr id="9" name="Google Shape;134;p1">
            <a:extLst>
              <a:ext uri="{FF2B5EF4-FFF2-40B4-BE49-F238E27FC236}">
                <a16:creationId xmlns:a16="http://schemas.microsoft.com/office/drawing/2014/main" id="{E3415A26-FAC2-BC70-F125-5A83B775EF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30908" y="945494"/>
            <a:ext cx="1850220" cy="185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9;p1">
            <a:extLst>
              <a:ext uri="{FF2B5EF4-FFF2-40B4-BE49-F238E27FC236}">
                <a16:creationId xmlns:a16="http://schemas.microsoft.com/office/drawing/2014/main" id="{8069DA45-9781-61E3-9848-841AF437052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7593" y="823526"/>
            <a:ext cx="1787620" cy="20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33;p1">
            <a:extLst>
              <a:ext uri="{FF2B5EF4-FFF2-40B4-BE49-F238E27FC236}">
                <a16:creationId xmlns:a16="http://schemas.microsoft.com/office/drawing/2014/main" id="{F7FE563D-D8F2-BBA7-8838-BC7FDE267F1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78677" y="881484"/>
            <a:ext cx="1186536" cy="398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7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2AE2-F38C-1B7B-1096-7D51938A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0"/>
            <a:ext cx="10396882" cy="1151965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 School Security Reality</a:t>
            </a:r>
          </a:p>
        </p:txBody>
      </p:sp>
      <p:sp>
        <p:nvSpPr>
          <p:cNvPr id="3" name="Google Shape;231;p7">
            <a:extLst>
              <a:ext uri="{FF2B5EF4-FFF2-40B4-BE49-F238E27FC236}">
                <a16:creationId xmlns:a16="http://schemas.microsoft.com/office/drawing/2014/main" id="{F9D4AB2C-82A2-D8F6-00D7-72A0BF2FF60F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63696" y="1338337"/>
            <a:ext cx="11397672" cy="42210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77500" lnSpcReduction="20000"/>
          </a:bodyPr>
          <a:lstStyle/>
          <a:p>
            <a:pPr marL="4620" indent="0" algn="ctr">
              <a:spcBef>
                <a:spcPts val="0"/>
              </a:spcBef>
              <a:buSzPts val="4320"/>
              <a:buNone/>
            </a:pPr>
            <a:r>
              <a:rPr lang="en-US" sz="4500" dirty="0">
                <a:latin typeface="Arial Black" panose="020B0A04020102020204" pitchFamily="34" charset="0"/>
              </a:rPr>
              <a:t>Processes, Procedures, Systems, Technology,    </a:t>
            </a:r>
          </a:p>
          <a:p>
            <a:pPr marL="4620" indent="0" algn="ctr">
              <a:spcBef>
                <a:spcPts val="0"/>
              </a:spcBef>
              <a:buSzPts val="4320"/>
              <a:buNone/>
            </a:pPr>
            <a:r>
              <a:rPr lang="en-US" sz="4500" dirty="0">
                <a:latin typeface="Arial Black" panose="020B0A04020102020204" pitchFamily="34" charset="0"/>
              </a:rPr>
              <a:t>And </a:t>
            </a:r>
          </a:p>
          <a:p>
            <a:pPr marL="4620" indent="0" algn="ctr">
              <a:spcBef>
                <a:spcPts val="0"/>
              </a:spcBef>
              <a:buSzPts val="4320"/>
              <a:buNone/>
            </a:pPr>
            <a:r>
              <a:rPr lang="en-US" sz="4500" dirty="0">
                <a:latin typeface="Arial Black" panose="020B0A04020102020204" pitchFamily="34" charset="0"/>
              </a:rPr>
              <a:t>Equipment </a:t>
            </a:r>
          </a:p>
          <a:p>
            <a:pPr marL="0" indent="0" algn="ctr">
              <a:spcBef>
                <a:spcPts val="0"/>
              </a:spcBef>
              <a:buSzPts val="4320"/>
              <a:buNone/>
            </a:pPr>
            <a:r>
              <a:rPr lang="en-US" sz="103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DO NOT </a:t>
            </a:r>
          </a:p>
          <a:p>
            <a:pPr marL="0" indent="0" algn="ctr">
              <a:spcBef>
                <a:spcPts val="0"/>
              </a:spcBef>
              <a:buSzPts val="4320"/>
              <a:buNone/>
            </a:pPr>
            <a:r>
              <a:rPr lang="en-US" sz="5400" dirty="0">
                <a:latin typeface="Arial Black" panose="020B0A04020102020204" pitchFamily="34" charset="0"/>
              </a:rPr>
              <a:t>keep schools safe!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6613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7BF98-F931-1D21-C28E-4F33627B9592}"/>
              </a:ext>
            </a:extLst>
          </p:cNvPr>
          <p:cNvSpPr txBox="1">
            <a:spLocks/>
          </p:cNvSpPr>
          <p:nvPr/>
        </p:nvSpPr>
        <p:spPr>
          <a:xfrm>
            <a:off x="1101237" y="3154025"/>
            <a:ext cx="2401025" cy="254062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500" dirty="0">
                <a:solidFill>
                  <a:schemeClr val="tx1"/>
                </a:solidFill>
              </a:rPr>
              <a:t>The Secret to</a:t>
            </a:r>
            <a:br>
              <a:rPr lang="en-US" sz="4500" dirty="0">
                <a:solidFill>
                  <a:schemeClr val="tx1"/>
                </a:solidFill>
              </a:rPr>
            </a:br>
            <a:r>
              <a:rPr lang="en-US" sz="4500" dirty="0">
                <a:solidFill>
                  <a:schemeClr val="tx1"/>
                </a:solidFill>
              </a:rPr>
              <a:t>Effective School Safety and Security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FED3BE-E7AF-EB26-2CE6-64BB70D8A9AF}"/>
              </a:ext>
            </a:extLst>
          </p:cNvPr>
          <p:cNvSpPr txBox="1"/>
          <p:nvPr/>
        </p:nvSpPr>
        <p:spPr>
          <a:xfrm>
            <a:off x="5274072" y="321218"/>
            <a:ext cx="613684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atin typeface="Arial Black" panose="020B0A04020102020204" pitchFamily="34" charset="0"/>
              </a:rPr>
              <a:t>PEOPLE </a:t>
            </a:r>
          </a:p>
          <a:p>
            <a:pPr algn="ctr"/>
            <a:r>
              <a:rPr lang="en-US" sz="9600" b="1" dirty="0">
                <a:latin typeface="Arial Black" panose="020B0A04020102020204" pitchFamily="34" charset="0"/>
              </a:rPr>
              <a:t>keep </a:t>
            </a:r>
          </a:p>
          <a:p>
            <a:pPr algn="ctr"/>
            <a:r>
              <a:rPr lang="en-US" sz="9600" b="1" dirty="0">
                <a:latin typeface="Arial Black" panose="020B0A04020102020204" pitchFamily="34" charset="0"/>
              </a:rPr>
              <a:t>Schools </a:t>
            </a:r>
          </a:p>
          <a:p>
            <a:pPr algn="ctr"/>
            <a:r>
              <a:rPr lang="en-US" sz="9600" b="1" dirty="0">
                <a:latin typeface="Arial Black" panose="020B0A04020102020204" pitchFamily="34" charset="0"/>
              </a:rPr>
              <a:t>Safe!!!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990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112A-138C-BDFC-7166-4DF64036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15" y="328890"/>
            <a:ext cx="10396882" cy="11581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>
                <a:solidFill>
                  <a:schemeClr val="tx1"/>
                </a:solidFill>
              </a:rPr>
              <a:t>Competing Mandates</a:t>
            </a:r>
            <a:br>
              <a:rPr lang="en-US" sz="5400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7C456-DF7E-9B76-3EAD-4A8AB5AC41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1180" y="1264869"/>
            <a:ext cx="5088714" cy="331118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warm, open, welcoming educational environment where students and parents feel not only free but encouraged to actively engage with student learning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ACC130-CF8A-9492-CB3E-64823FA5DA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87747" y="1264870"/>
            <a:ext cx="5086538" cy="331118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safe and secure bastion for both students and staff. A Castle where teaching and learning can both safely and effectively occur.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46" name="Google Shape;246;p13"/>
          <p:cNvSpPr txBox="1">
            <a:spLocks/>
          </p:cNvSpPr>
          <p:nvPr/>
        </p:nvSpPr>
        <p:spPr>
          <a:xfrm>
            <a:off x="2374392" y="4657152"/>
            <a:ext cx="7443216" cy="71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228531" indent="-228531" algn="l" defTabSz="914126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9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7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3240"/>
              <a:buFont typeface="Arial" panose="020B0604020202020204" pitchFamily="34" charset="0"/>
              <a:buNone/>
            </a:pPr>
            <a:r>
              <a:rPr lang="en-US" sz="5400" dirty="0"/>
              <a:t>Schools must be both!</a:t>
            </a:r>
          </a:p>
        </p:txBody>
      </p:sp>
    </p:spTree>
    <p:extLst>
      <p:ext uri="{BB962C8B-B14F-4D97-AF65-F5344CB8AC3E}">
        <p14:creationId xmlns:p14="http://schemas.microsoft.com/office/powerpoint/2010/main" val="28277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7;p13">
            <a:extLst>
              <a:ext uri="{FF2B5EF4-FFF2-40B4-BE49-F238E27FC236}">
                <a16:creationId xmlns:a16="http://schemas.microsoft.com/office/drawing/2014/main" id="{1B3B9570-EDB7-3A18-858E-B6397B4566A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-319698" y="3158089"/>
            <a:ext cx="4806948" cy="27839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4620">
              <a:spcBef>
                <a:spcPts val="0"/>
              </a:spcBef>
              <a:buSzPts val="2520"/>
            </a:pPr>
            <a:r>
              <a:rPr lang="en-US" sz="3200" dirty="0">
                <a:latin typeface="Arial Black" panose="020B0A04020102020204" pitchFamily="34" charset="0"/>
              </a:rPr>
              <a:t>We are </a:t>
            </a:r>
          </a:p>
          <a:p>
            <a:pPr marL="4620">
              <a:spcBef>
                <a:spcPts val="0"/>
              </a:spcBef>
              <a:buSzPts val="2520"/>
            </a:pPr>
            <a:r>
              <a:rPr lang="en-US" sz="3200" dirty="0">
                <a:latin typeface="Arial Black" panose="020B0A04020102020204" pitchFamily="34" charset="0"/>
              </a:rPr>
              <a:t>Not </a:t>
            </a:r>
          </a:p>
          <a:p>
            <a:pPr marL="4620">
              <a:spcBef>
                <a:spcPts val="0"/>
              </a:spcBef>
              <a:buSzPts val="2520"/>
            </a:pPr>
            <a:r>
              <a:rPr lang="en-US" sz="3200" dirty="0">
                <a:latin typeface="Arial Black" panose="020B0A04020102020204" pitchFamily="34" charset="0"/>
              </a:rPr>
              <a:t>Creating </a:t>
            </a:r>
          </a:p>
          <a:p>
            <a:pPr marL="4620">
              <a:spcBef>
                <a:spcPts val="0"/>
              </a:spcBef>
              <a:buSzPts val="2520"/>
            </a:pPr>
            <a:r>
              <a:rPr lang="en-US" sz="3200" dirty="0">
                <a:latin typeface="Arial Black" panose="020B0A04020102020204" pitchFamily="34" charset="0"/>
              </a:rPr>
              <a:t>Prisons!</a:t>
            </a:r>
            <a:endParaRPr sz="3200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The front entrance towers and main sign of the former Pentridge Prison in Coburg, Australia as seen from the street. The site is being redeveloped into a residential district">
            <a:extLst>
              <a:ext uri="{FF2B5EF4-FFF2-40B4-BE49-F238E27FC236}">
                <a16:creationId xmlns:a16="http://schemas.microsoft.com/office/drawing/2014/main" id="{CDFFCDCD-6494-7FAC-7C91-1C05B3448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/>
          <a:stretch/>
        </p:blipFill>
        <p:spPr bwMode="auto">
          <a:xfrm>
            <a:off x="573243" y="235398"/>
            <a:ext cx="3728047" cy="292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744,000+ Castle Stock Photos, Pictures &amp; Royalty-Free Images ...">
            <a:extLst>
              <a:ext uri="{FF2B5EF4-FFF2-40B4-BE49-F238E27FC236}">
                <a16:creationId xmlns:a16="http://schemas.microsoft.com/office/drawing/2014/main" id="{57F2E1EA-CF9B-FC37-DDC3-4BA0D2BB3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0" t="6358" r="25285" b="45701"/>
          <a:stretch/>
        </p:blipFill>
        <p:spPr bwMode="auto">
          <a:xfrm>
            <a:off x="5756842" y="2840679"/>
            <a:ext cx="4537921" cy="26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48;p13">
            <a:extLst>
              <a:ext uri="{FF2B5EF4-FFF2-40B4-BE49-F238E27FC236}">
                <a16:creationId xmlns:a16="http://schemas.microsoft.com/office/drawing/2014/main" id="{C4428E56-0D7D-DC26-4475-291B5C73CEE5}"/>
              </a:ext>
            </a:extLst>
          </p:cNvPr>
          <p:cNvSpPr txBox="1">
            <a:spLocks/>
          </p:cNvSpPr>
          <p:nvPr/>
        </p:nvSpPr>
        <p:spPr>
          <a:xfrm>
            <a:off x="2942729" y="5443067"/>
            <a:ext cx="8575016" cy="23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20" indent="0">
              <a:lnSpc>
                <a:spcPct val="120000"/>
              </a:lnSpc>
              <a:spcBef>
                <a:spcPts val="0"/>
              </a:spcBef>
              <a:buSzPts val="2520"/>
              <a:buNone/>
            </a:pPr>
            <a:endParaRPr lang="en-US" sz="6000" dirty="0"/>
          </a:p>
        </p:txBody>
      </p:sp>
      <p:sp>
        <p:nvSpPr>
          <p:cNvPr id="8" name="Google Shape;247;p13">
            <a:extLst>
              <a:ext uri="{FF2B5EF4-FFF2-40B4-BE49-F238E27FC236}">
                <a16:creationId xmlns:a16="http://schemas.microsoft.com/office/drawing/2014/main" id="{38A398EF-F038-A5D8-DC3A-4BD233D04D5F}"/>
              </a:ext>
            </a:extLst>
          </p:cNvPr>
          <p:cNvSpPr txBox="1">
            <a:spLocks/>
          </p:cNvSpPr>
          <p:nvPr/>
        </p:nvSpPr>
        <p:spPr>
          <a:xfrm>
            <a:off x="5856430" y="124691"/>
            <a:ext cx="4806948" cy="27839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>
            <a:lvl1pPr marL="0" indent="0" algn="ctr" defTabSz="914126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799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063" indent="0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126" indent="0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189" indent="0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251" indent="0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5314" indent="0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2377" indent="0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199440" indent="0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6503" indent="0" algn="l" defTabSz="914126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620">
              <a:spcBef>
                <a:spcPts val="0"/>
              </a:spcBef>
              <a:buSzPts val="2520"/>
            </a:pPr>
            <a:r>
              <a:rPr lang="en-US" sz="3200" dirty="0">
                <a:latin typeface="Arial Black" panose="020B0A04020102020204" pitchFamily="34" charset="0"/>
              </a:rPr>
              <a:t>We </a:t>
            </a:r>
          </a:p>
          <a:p>
            <a:pPr marL="4620">
              <a:spcBef>
                <a:spcPts val="0"/>
              </a:spcBef>
              <a:buSzPts val="2520"/>
            </a:pPr>
            <a:r>
              <a:rPr lang="en-US" sz="3200" dirty="0">
                <a:latin typeface="Arial Black" panose="020B0A04020102020204" pitchFamily="34" charset="0"/>
              </a:rPr>
              <a:t>are </a:t>
            </a:r>
          </a:p>
          <a:p>
            <a:pPr marL="4620">
              <a:spcBef>
                <a:spcPts val="0"/>
              </a:spcBef>
              <a:buSzPts val="2520"/>
            </a:pPr>
            <a:r>
              <a:rPr lang="en-US" sz="3200" dirty="0">
                <a:latin typeface="Arial Black" panose="020B0A04020102020204" pitchFamily="34" charset="0"/>
              </a:rPr>
              <a:t>Creating </a:t>
            </a:r>
          </a:p>
          <a:p>
            <a:pPr marL="4620">
              <a:spcBef>
                <a:spcPts val="0"/>
              </a:spcBef>
              <a:buSzPts val="2520"/>
            </a:pPr>
            <a:r>
              <a:rPr lang="en-US" sz="3200" dirty="0">
                <a:latin typeface="Arial Black" panose="020B0A04020102020204" pitchFamily="34" charset="0"/>
              </a:rPr>
              <a:t>Castles!</a:t>
            </a:r>
          </a:p>
        </p:txBody>
      </p:sp>
    </p:spTree>
    <p:extLst>
      <p:ext uri="{BB962C8B-B14F-4D97-AF65-F5344CB8AC3E}">
        <p14:creationId xmlns:p14="http://schemas.microsoft.com/office/powerpoint/2010/main" val="10093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FCDBD5-A5C9-4F73-A213-DD09AC2890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886" y="122548"/>
            <a:ext cx="6473656" cy="61557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operational PROCESSES required to successfully accomplish the core mission of education. </a:t>
            </a:r>
          </a:p>
          <a:p>
            <a:pPr marL="0" indent="0">
              <a:buNone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</a:t>
            </a:r>
            <a:r>
              <a:rPr lang="en-US" sz="2800" b="0" i="0" dirty="0">
                <a:effectLst/>
                <a:highlight>
                  <a:srgbClr val="FFFFFF"/>
                </a:highlight>
                <a:latin typeface="Arial Black" panose="020B0A04020102020204" pitchFamily="34" charset="0"/>
              </a:rPr>
              <a:t>e environment required to foster effective teaching and successful learning, and within which education exists or happens</a:t>
            </a:r>
            <a:r>
              <a:rPr lang="en-US" sz="2800" dirty="0">
                <a:highlight>
                  <a:srgbClr val="FFFFFF"/>
                </a:highlight>
                <a:latin typeface="Arial Black" panose="020B0A04020102020204" pitchFamily="34" charset="0"/>
              </a:rPr>
              <a:t>.</a:t>
            </a:r>
            <a:r>
              <a:rPr lang="en-US" sz="2800" b="0" i="0" dirty="0">
                <a:effectLst/>
                <a:highlight>
                  <a:srgbClr val="FFFFFF"/>
                </a:highlight>
                <a:latin typeface="Arial Black" panose="020B0A04020102020204" pitchFamily="34" charset="0"/>
              </a:rPr>
              <a:t> 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5B9A5F-08C1-59BA-C9AF-3DE0CDF5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51" y="438486"/>
            <a:ext cx="4000393" cy="1449965"/>
          </a:xfrm>
        </p:spPr>
        <p:txBody>
          <a:bodyPr spcFirstLastPara="1" vert="horz" wrap="square" lIns="68580" tIns="34290" rIns="68580" bIns="34290" rtlCol="0" anchor="b" anchorCtr="0">
            <a:noAutofit/>
          </a:bodyPr>
          <a:lstStyle/>
          <a:p>
            <a:pPr algn="ctr"/>
            <a:r>
              <a:rPr lang="en-US" sz="4500" dirty="0">
                <a:solidFill>
                  <a:schemeClr val="tx1"/>
                </a:solidFill>
              </a:rPr>
              <a:t>Understanding The Terms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6C700-674D-BF76-E95C-D166C017C6E2}"/>
              </a:ext>
            </a:extLst>
          </p:cNvPr>
          <p:cNvSpPr txBox="1"/>
          <p:nvPr/>
        </p:nvSpPr>
        <p:spPr>
          <a:xfrm>
            <a:off x="116030" y="2528678"/>
            <a:ext cx="4654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Aptos Black" panose="020F0502020204030204" pitchFamily="34" charset="0"/>
              </a:rPr>
              <a:t>Context:</a:t>
            </a:r>
          </a:p>
        </p:txBody>
      </p:sp>
    </p:spTree>
    <p:extLst>
      <p:ext uri="{BB962C8B-B14F-4D97-AF65-F5344CB8AC3E}">
        <p14:creationId xmlns:p14="http://schemas.microsoft.com/office/powerpoint/2010/main" val="25158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4;p15">
            <a:extLst>
              <a:ext uri="{FF2B5EF4-FFF2-40B4-BE49-F238E27FC236}">
                <a16:creationId xmlns:a16="http://schemas.microsoft.com/office/drawing/2014/main" id="{1592F541-BA4C-3D90-1CA2-64F1D97DC9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9618" y="648854"/>
            <a:ext cx="10396538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lt1"/>
              </a:buClr>
              <a:buSzPts val="8800"/>
            </a:pPr>
            <a:r>
              <a:rPr lang="en-US" sz="8800" dirty="0">
                <a:solidFill>
                  <a:schemeClr val="tx1"/>
                </a:solidFill>
              </a:rPr>
              <a:t>Context Counts</a:t>
            </a: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 effective school security program acknowledges, accepts and provides for the necessarily competing operational realities that exist in a healthy school environment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endParaRPr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CD42-EB02-47A8-93BA-B65372D9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84" y="154163"/>
            <a:ext cx="10000446" cy="107722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ptos Black" panose="020B0004020202020204" pitchFamily="34" charset="0"/>
              </a:rPr>
              <a:t>The Balancing 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82F627-DD73-4F1B-9D93-505271157FA7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9936"/>
          <a:stretch/>
        </p:blipFill>
        <p:spPr>
          <a:xfrm>
            <a:off x="1257575" y="1231392"/>
            <a:ext cx="9218612" cy="419635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7D536E-9219-4A72-935C-24667CD9059C}"/>
              </a:ext>
            </a:extLst>
          </p:cNvPr>
          <p:cNvSpPr txBox="1"/>
          <p:nvPr/>
        </p:nvSpPr>
        <p:spPr>
          <a:xfrm>
            <a:off x="8264010" y="1873478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Convenience  </a:t>
            </a:r>
          </a:p>
          <a:p>
            <a:pPr algn="ctr"/>
            <a:r>
              <a:rPr lang="en-US" dirty="0"/>
              <a:t>&amp; </a:t>
            </a:r>
          </a:p>
          <a:p>
            <a:pPr algn="ctr"/>
            <a:r>
              <a:rPr lang="en-US" dirty="0"/>
              <a:t>Operational Necessity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7604F-750B-4D80-8C3F-E89DDC89C53A}"/>
              </a:ext>
            </a:extLst>
          </p:cNvPr>
          <p:cNvSpPr txBox="1"/>
          <p:nvPr/>
        </p:nvSpPr>
        <p:spPr>
          <a:xfrm>
            <a:off x="1487270" y="1231392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Safety </a:t>
            </a:r>
            <a:br>
              <a:rPr lang="en-US" dirty="0"/>
            </a:br>
            <a:r>
              <a:rPr lang="en-US" dirty="0"/>
              <a:t>&amp; </a:t>
            </a:r>
          </a:p>
          <a:p>
            <a:pPr algn="ctr"/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2041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605</Words>
  <Application>Microsoft Office PowerPoint</Application>
  <PresentationFormat>Widescreen</PresentationFormat>
  <Paragraphs>112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Aptos Black</vt:lpstr>
      <vt:lpstr>Arial</vt:lpstr>
      <vt:lpstr>Arial Black</vt:lpstr>
      <vt:lpstr>Calibri</vt:lpstr>
      <vt:lpstr>Impact</vt:lpstr>
      <vt:lpstr>Noto Sans Symbols</vt:lpstr>
      <vt:lpstr>Wingdings</vt:lpstr>
      <vt:lpstr>Main Event</vt:lpstr>
      <vt:lpstr> </vt:lpstr>
      <vt:lpstr>PowerPoint Presentation</vt:lpstr>
      <vt:lpstr>A School Security Reality</vt:lpstr>
      <vt:lpstr>PowerPoint Presentation</vt:lpstr>
      <vt:lpstr>Competing Mandates </vt:lpstr>
      <vt:lpstr>PowerPoint Presentation</vt:lpstr>
      <vt:lpstr>Understanding The Terms</vt:lpstr>
      <vt:lpstr>Context Counts    An effective school security program acknowledges, accepts and provides for the necessarily competing operational realities that exist in a healthy school environment  </vt:lpstr>
      <vt:lpstr>The Balancing Act</vt:lpstr>
      <vt:lpstr>Understanding The Terms</vt:lpstr>
      <vt:lpstr>Perception Matters </vt:lpstr>
      <vt:lpstr>Understanding The Terms</vt:lpstr>
      <vt:lpstr>Most  School Security Failures are  Cultural Failures!</vt:lpstr>
      <vt:lpstr>Developing An  Effective School Security Culture</vt:lpstr>
      <vt:lpstr>Early Industrial Safety  (or lack of)</vt:lpstr>
      <vt:lpstr>The modern reality in  Industrial Safety</vt:lpstr>
      <vt:lpstr>Developing An Effective School Security Culture  (the Industrial Safety Model)</vt:lpstr>
      <vt:lpstr>Tell us how we Did</vt:lpstr>
      <vt:lpstr>Resources: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Guy Bliesner</dc:creator>
  <cp:lastModifiedBy>Guy Bliesner</cp:lastModifiedBy>
  <cp:revision>1</cp:revision>
  <dcterms:created xsi:type="dcterms:W3CDTF">2024-07-21T13:56:16Z</dcterms:created>
  <dcterms:modified xsi:type="dcterms:W3CDTF">2024-08-05T14:01:52Z</dcterms:modified>
</cp:coreProperties>
</file>