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Griffy"/>
      <p:regular r:id="rId39"/>
    </p:embeddedFont>
    <p:embeddedFont>
      <p:font typeface="Abril Fatface"/>
      <p:regular r:id="rId40"/>
    </p:embeddedFont>
    <p:embeddedFont>
      <p:font typeface="Barlow Condensed"/>
      <p:regular r:id="rId41"/>
      <p:bold r:id="rId42"/>
      <p:italic r:id="rId43"/>
      <p:boldItalic r:id="rId44"/>
    </p:embeddedFont>
    <p:embeddedFont>
      <p:font typeface="Comfortaa Medium"/>
      <p:regular r:id="rId45"/>
      <p:bold r:id="rId46"/>
    </p:embeddedFont>
    <p:embeddedFont>
      <p:font typeface="Poppins"/>
      <p:regular r:id="rId47"/>
      <p:bold r:id="rId48"/>
      <p:italic r:id="rId49"/>
      <p:boldItalic r:id="rId50"/>
    </p:embeddedFont>
    <p:embeddedFont>
      <p:font typeface="Coming Soon"/>
      <p:regular r:id="rId51"/>
    </p:embeddedFont>
    <p:embeddedFont>
      <p:font typeface="Thasadith"/>
      <p:regular r:id="rId52"/>
      <p:bold r:id="rId53"/>
      <p:italic r:id="rId54"/>
      <p:boldItalic r:id="rId55"/>
    </p:embeddedFont>
    <p:embeddedFont>
      <p:font typeface="Passion One"/>
      <p:regular r:id="rId56"/>
      <p:bold r:id="rId57"/>
    </p:embeddedFont>
    <p:embeddedFont>
      <p:font typeface="Bree Serif"/>
      <p:regular r:id="rId58"/>
    </p:embeddedFont>
    <p:embeddedFont>
      <p:font typeface="Homemade Apple"/>
      <p:regular r:id="rId59"/>
    </p:embeddedFont>
    <p:embeddedFont>
      <p:font typeface="Comfortaa"/>
      <p:regular r:id="rId60"/>
      <p:bold r:id="rId61"/>
    </p:embeddedFont>
    <p:embeddedFont>
      <p:font typeface="Open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brilFatface-regular.fntdata"/><Relationship Id="rId42" Type="http://schemas.openxmlformats.org/officeDocument/2006/relationships/font" Target="fonts/BarlowCondensed-bold.fntdata"/><Relationship Id="rId41" Type="http://schemas.openxmlformats.org/officeDocument/2006/relationships/font" Target="fonts/BarlowCondensed-regular.fntdata"/><Relationship Id="rId44" Type="http://schemas.openxmlformats.org/officeDocument/2006/relationships/font" Target="fonts/BarlowCondensed-boldItalic.fntdata"/><Relationship Id="rId43" Type="http://schemas.openxmlformats.org/officeDocument/2006/relationships/font" Target="fonts/BarlowCondensed-italic.fntdata"/><Relationship Id="rId46" Type="http://schemas.openxmlformats.org/officeDocument/2006/relationships/font" Target="fonts/ComfortaaMedium-bold.fntdata"/><Relationship Id="rId45" Type="http://schemas.openxmlformats.org/officeDocument/2006/relationships/font" Target="fonts/Comfortaa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oppins-bold.fntdata"/><Relationship Id="rId47" Type="http://schemas.openxmlformats.org/officeDocument/2006/relationships/font" Target="fonts/Poppins-regular.fntdata"/><Relationship Id="rId49" Type="http://schemas.openxmlformats.org/officeDocument/2006/relationships/font" Target="fonts/Poppi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Griffy-regular.fntdata"/><Relationship Id="rId38" Type="http://schemas.openxmlformats.org/officeDocument/2006/relationships/slide" Target="slides/slide33.xml"/><Relationship Id="rId62" Type="http://schemas.openxmlformats.org/officeDocument/2006/relationships/font" Target="fonts/OpenSans-regular.fntdata"/><Relationship Id="rId61" Type="http://schemas.openxmlformats.org/officeDocument/2006/relationships/font" Target="fonts/Comfortaa-bold.fntdata"/><Relationship Id="rId20" Type="http://schemas.openxmlformats.org/officeDocument/2006/relationships/slide" Target="slides/slide15.xml"/><Relationship Id="rId64" Type="http://schemas.openxmlformats.org/officeDocument/2006/relationships/font" Target="fonts/OpenSans-italic.fntdata"/><Relationship Id="rId63" Type="http://schemas.openxmlformats.org/officeDocument/2006/relationships/font" Target="fonts/OpenSans-bold.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OpenSans-bold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Comfortaa-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omingSoon-regular.fntdata"/><Relationship Id="rId50" Type="http://schemas.openxmlformats.org/officeDocument/2006/relationships/font" Target="fonts/Poppins-boldItalic.fntdata"/><Relationship Id="rId53" Type="http://schemas.openxmlformats.org/officeDocument/2006/relationships/font" Target="fonts/Thasadith-bold.fntdata"/><Relationship Id="rId52" Type="http://schemas.openxmlformats.org/officeDocument/2006/relationships/font" Target="fonts/Thasadith-regular.fntdata"/><Relationship Id="rId11" Type="http://schemas.openxmlformats.org/officeDocument/2006/relationships/slide" Target="slides/slide6.xml"/><Relationship Id="rId55" Type="http://schemas.openxmlformats.org/officeDocument/2006/relationships/font" Target="fonts/Thasadith-boldItalic.fntdata"/><Relationship Id="rId10" Type="http://schemas.openxmlformats.org/officeDocument/2006/relationships/slide" Target="slides/slide5.xml"/><Relationship Id="rId54" Type="http://schemas.openxmlformats.org/officeDocument/2006/relationships/font" Target="fonts/Thasadith-italic.fntdata"/><Relationship Id="rId13" Type="http://schemas.openxmlformats.org/officeDocument/2006/relationships/slide" Target="slides/slide8.xml"/><Relationship Id="rId57" Type="http://schemas.openxmlformats.org/officeDocument/2006/relationships/font" Target="fonts/PassionOne-bold.fntdata"/><Relationship Id="rId12" Type="http://schemas.openxmlformats.org/officeDocument/2006/relationships/slide" Target="slides/slide7.xml"/><Relationship Id="rId56" Type="http://schemas.openxmlformats.org/officeDocument/2006/relationships/font" Target="fonts/PassionOne-regular.fntdata"/><Relationship Id="rId15" Type="http://schemas.openxmlformats.org/officeDocument/2006/relationships/slide" Target="slides/slide10.xml"/><Relationship Id="rId59" Type="http://schemas.openxmlformats.org/officeDocument/2006/relationships/font" Target="fonts/HomemadeApple-regular.fntdata"/><Relationship Id="rId14" Type="http://schemas.openxmlformats.org/officeDocument/2006/relationships/slide" Target="slides/slide9.xml"/><Relationship Id="rId58" Type="http://schemas.openxmlformats.org/officeDocument/2006/relationships/font" Target="fonts/BreeSerif-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a073618e60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9" name="Google Shape;1519;ga073618e60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ga073618e60_0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3" name="Google Shape;1633;ga073618e60_0_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54565A"/>
                </a:solidFill>
                <a:highlight>
                  <a:srgbClr val="FFFFFF"/>
                </a:highlight>
              </a:rPr>
              <a:t>But the truth is, </a:t>
            </a:r>
            <a:r>
              <a:rPr i="1" lang="en" sz="1350">
                <a:solidFill>
                  <a:srgbClr val="54565A"/>
                </a:solidFill>
                <a:highlight>
                  <a:srgbClr val="FFFFFF"/>
                </a:highlight>
              </a:rPr>
              <a:t>student</a:t>
            </a:r>
            <a:r>
              <a:rPr lang="en" sz="1350">
                <a:solidFill>
                  <a:srgbClr val="54565A"/>
                </a:solidFill>
                <a:highlight>
                  <a:srgbClr val="FFFFFF"/>
                </a:highlight>
              </a:rPr>
              <a:t>-driven engagement can be much more effective. These methods focus on creating challenging learning tasks and giving students the roles, responsibilities, and collaborative structures to engage in these tasks with their peers. Engagement comes from peer interactions and the challenge of the tasks, rather than primarily from interactions with the teacher.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g25f8965495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0" name="Google Shape;1640;g25f8965495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ga073618e6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6" name="Google Shape;1646;ga073618e6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g25a29b62c0f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1" name="Google Shape;1651;g25a29b62c0f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5" name="Shape 1655"/>
        <p:cNvGrpSpPr/>
        <p:nvPr/>
      </p:nvGrpSpPr>
      <p:grpSpPr>
        <a:xfrm>
          <a:off x="0" y="0"/>
          <a:ext cx="0" cy="0"/>
          <a:chOff x="0" y="0"/>
          <a:chExt cx="0" cy="0"/>
        </a:xfrm>
      </p:grpSpPr>
      <p:sp>
        <p:nvSpPr>
          <p:cNvPr id="1656" name="Google Shape;1656;g25a29b62c0f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7" name="Google Shape;1657;g25a29b62c0f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 about landforms in the state of WA and create a salt dough map.  Hands-on yes.  PBL no.  Same product.  Where is the thinking?  Why are kids not invested? Main Course:  How can we help our community prepare for a natural disaster such as a flood, landslide, or earthquake?  Students will still learn about landforms in their area. Why are they more engaged and invested?  Will their products be the same?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2" name="Shape 1662"/>
        <p:cNvGrpSpPr/>
        <p:nvPr/>
      </p:nvGrpSpPr>
      <p:grpSpPr>
        <a:xfrm>
          <a:off x="0" y="0"/>
          <a:ext cx="0" cy="0"/>
          <a:chOff x="0" y="0"/>
          <a:chExt cx="0" cy="0"/>
        </a:xfrm>
      </p:grpSpPr>
      <p:sp>
        <p:nvSpPr>
          <p:cNvPr id="1663" name="Google Shape;1663;g25a29b62c0f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4" name="Google Shape;1664;g25a29b62c0f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 at the chart.  Where did you see examples of PBL as a main course in the video we watched?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ga073618e6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0" name="Google Shape;1670;ga073618e6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50">
                <a:solidFill>
                  <a:srgbClr val="58595B"/>
                </a:solidFill>
                <a:highlight>
                  <a:srgbClr val="FFFFFF"/>
                </a:highlight>
                <a:latin typeface="Times New Roman"/>
                <a:ea typeface="Times New Roman"/>
                <a:cs typeface="Times New Roman"/>
                <a:sym typeface="Times New Roman"/>
              </a:rPr>
              <a:t>An interesting problem creates cognitive dissonance while an empathetic situation generates an emotional perspective to the issue at hand. Different students will react more strongly to each, so including both engages more students into the project.Entry events can include simulations, inspiring videos, field work, guest speakers, a controversial article, open-ended science experiments, or a puzzling problem.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ga073618e6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8" name="Google Shape;1678;ga073618e6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g25a29b62c0f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6" name="Google Shape;1686;g25a29b62c0f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50">
                <a:solidFill>
                  <a:srgbClr val="58595B"/>
                </a:solidFill>
                <a:highlight>
                  <a:srgbClr val="FFFFFF"/>
                </a:highlight>
                <a:latin typeface="Times New Roman"/>
                <a:ea typeface="Times New Roman"/>
                <a:cs typeface="Times New Roman"/>
                <a:sym typeface="Times New Roman"/>
              </a:rPr>
              <a:t>to meet the challenges facing the world today and in the future, we‘re going to need leaders and problem-solvers who will take initiative. Schools can help create these citizens by letting kids explore what matters to them – when given voice and choice in PBL – and teaching them how to tackle real-world problems.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25a29b62c0f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3" name="Google Shape;1693;g25a29b62c0f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0675" lvl="0" marL="457200" rtl="0" algn="l">
              <a:lnSpc>
                <a:spcPct val="168000"/>
              </a:lnSpc>
              <a:spcBef>
                <a:spcPts val="0"/>
              </a:spcBef>
              <a:spcAft>
                <a:spcPts val="0"/>
              </a:spcAft>
              <a:buClr>
                <a:srgbClr val="58595B"/>
              </a:buClr>
              <a:buSzPts val="1450"/>
              <a:buFont typeface="Times New Roman"/>
              <a:buChar char="●"/>
            </a:pPr>
            <a:r>
              <a:rPr b="1" lang="en" sz="1450">
                <a:solidFill>
                  <a:srgbClr val="58595B"/>
                </a:solidFill>
                <a:highlight>
                  <a:srgbClr val="FFFFFF"/>
                </a:highlight>
                <a:latin typeface="Times New Roman"/>
                <a:ea typeface="Times New Roman"/>
                <a:cs typeface="Times New Roman"/>
                <a:sym typeface="Times New Roman"/>
              </a:rPr>
              <a:t>Consider the </a:t>
            </a:r>
            <a:r>
              <a:rPr b="1" i="1" lang="en" sz="1450">
                <a:solidFill>
                  <a:srgbClr val="58595B"/>
                </a:solidFill>
                <a:highlight>
                  <a:srgbClr val="FFFFFF"/>
                </a:highlight>
                <a:latin typeface="Times New Roman"/>
                <a:ea typeface="Times New Roman"/>
                <a:cs typeface="Times New Roman"/>
                <a:sym typeface="Times New Roman"/>
              </a:rPr>
              <a:t>purpose</a:t>
            </a:r>
            <a:r>
              <a:rPr b="1" lang="en" sz="1450">
                <a:solidFill>
                  <a:srgbClr val="58595B"/>
                </a:solidFill>
                <a:highlight>
                  <a:srgbClr val="FFFFFF"/>
                </a:highlight>
                <a:latin typeface="Times New Roman"/>
                <a:ea typeface="Times New Roman"/>
                <a:cs typeface="Times New Roman"/>
                <a:sym typeface="Times New Roman"/>
              </a:rPr>
              <a:t> of giving students voice and choice</a:t>
            </a:r>
            <a:r>
              <a:rPr lang="en" sz="1450">
                <a:solidFill>
                  <a:srgbClr val="58595B"/>
                </a:solidFill>
                <a:highlight>
                  <a:srgbClr val="FFFFFF"/>
                </a:highlight>
                <a:latin typeface="Times New Roman"/>
                <a:ea typeface="Times New Roman"/>
                <a:cs typeface="Times New Roman"/>
                <a:sym typeface="Times New Roman"/>
              </a:rPr>
              <a:t>; why are you offering it? Would it be done in a comparable real-world project? Don’t offer it just because they ask or it’s what you think you’re “supposed to do” in PBL.</a:t>
            </a:r>
            <a:endParaRPr sz="1450">
              <a:solidFill>
                <a:srgbClr val="58595B"/>
              </a:solidFill>
              <a:highlight>
                <a:srgbClr val="FFFFFF"/>
              </a:highlight>
              <a:latin typeface="Times New Roman"/>
              <a:ea typeface="Times New Roman"/>
              <a:cs typeface="Times New Roman"/>
              <a:sym typeface="Times New Roman"/>
            </a:endParaRPr>
          </a:p>
          <a:p>
            <a:pPr indent="-320675" lvl="0" marL="457200" rtl="0" algn="l">
              <a:lnSpc>
                <a:spcPct val="168000"/>
              </a:lnSpc>
              <a:spcBef>
                <a:spcPts val="0"/>
              </a:spcBef>
              <a:spcAft>
                <a:spcPts val="0"/>
              </a:spcAft>
              <a:buClr>
                <a:srgbClr val="58595B"/>
              </a:buClr>
              <a:buSzPts val="1450"/>
              <a:buFont typeface="Times New Roman"/>
              <a:buChar char="●"/>
            </a:pPr>
            <a:r>
              <a:rPr b="1" lang="en" sz="1450">
                <a:solidFill>
                  <a:srgbClr val="58595B"/>
                </a:solidFill>
                <a:highlight>
                  <a:srgbClr val="FFFFFF"/>
                </a:highlight>
                <a:latin typeface="Times New Roman"/>
                <a:ea typeface="Times New Roman"/>
                <a:cs typeface="Times New Roman"/>
                <a:sym typeface="Times New Roman"/>
              </a:rPr>
              <a:t>Voice and choice should be limited at times</a:t>
            </a:r>
            <a:r>
              <a:rPr lang="en" sz="1450">
                <a:solidFill>
                  <a:srgbClr val="58595B"/>
                </a:solidFill>
                <a:highlight>
                  <a:srgbClr val="FFFFFF"/>
                </a:highlight>
                <a:latin typeface="Times New Roman"/>
                <a:ea typeface="Times New Roman"/>
                <a:cs typeface="Times New Roman"/>
                <a:sym typeface="Times New Roman"/>
              </a:rPr>
              <a:t>, just like in the real world, where we often work under constraints. For example, adults can’t always choose their own work groups. Or think of an architect who is constrained by budgets, building codes, location, and client preferences.</a:t>
            </a:r>
            <a:endParaRPr sz="1450">
              <a:solidFill>
                <a:srgbClr val="58595B"/>
              </a:solidFill>
              <a:highlight>
                <a:srgbClr val="FFFFFF"/>
              </a:highlight>
              <a:latin typeface="Times New Roman"/>
              <a:ea typeface="Times New Roman"/>
              <a:cs typeface="Times New Roman"/>
              <a:sym typeface="Times New Roman"/>
            </a:endParaRPr>
          </a:p>
          <a:p>
            <a:pPr indent="-320675" lvl="0" marL="457200" rtl="0" algn="l">
              <a:lnSpc>
                <a:spcPct val="168000"/>
              </a:lnSpc>
              <a:spcBef>
                <a:spcPts val="0"/>
              </a:spcBef>
              <a:spcAft>
                <a:spcPts val="0"/>
              </a:spcAft>
              <a:buClr>
                <a:srgbClr val="58595B"/>
              </a:buClr>
              <a:buSzPts val="1450"/>
              <a:buFont typeface="Times New Roman"/>
              <a:buChar char="●"/>
            </a:pPr>
            <a:r>
              <a:rPr b="1" lang="en" sz="1450">
                <a:solidFill>
                  <a:srgbClr val="58595B"/>
                </a:solidFill>
                <a:highlight>
                  <a:srgbClr val="FFFFFF"/>
                </a:highlight>
                <a:latin typeface="Times New Roman"/>
                <a:ea typeface="Times New Roman"/>
                <a:cs typeface="Times New Roman"/>
                <a:sym typeface="Times New Roman"/>
              </a:rPr>
              <a:t>Too much choice can be paralyzing for students, so provide scaffolding.</a:t>
            </a:r>
            <a:r>
              <a:rPr lang="en" sz="1450">
                <a:solidFill>
                  <a:srgbClr val="58595B"/>
                </a:solidFill>
                <a:highlight>
                  <a:srgbClr val="FFFFFF"/>
                </a:highlight>
                <a:latin typeface="Times New Roman"/>
                <a:ea typeface="Times New Roman"/>
                <a:cs typeface="Times New Roman"/>
                <a:sym typeface="Times New Roman"/>
              </a:rPr>
              <a:t> Especially for students who are new to PBL, some structure is needed, and you can always given them more freedom. For example, instead of allowing totally wide-open choice of products in a project, have them pick from a list.</a:t>
            </a:r>
            <a:endParaRPr sz="1450">
              <a:solidFill>
                <a:srgbClr val="58595B"/>
              </a:solidFill>
              <a:highlight>
                <a:srgbClr val="FFFFFF"/>
              </a:highlight>
              <a:latin typeface="Times New Roman"/>
              <a:ea typeface="Times New Roman"/>
              <a:cs typeface="Times New Roman"/>
              <a:sym typeface="Times New Roman"/>
            </a:endParaRPr>
          </a:p>
          <a:p>
            <a:pPr indent="-320675" lvl="0" marL="457200" rtl="0" algn="l">
              <a:lnSpc>
                <a:spcPct val="168000"/>
              </a:lnSpc>
              <a:spcBef>
                <a:spcPts val="0"/>
              </a:spcBef>
              <a:spcAft>
                <a:spcPts val="0"/>
              </a:spcAft>
              <a:buClr>
                <a:srgbClr val="58595B"/>
              </a:buClr>
              <a:buSzPts val="1450"/>
              <a:buFont typeface="Times New Roman"/>
              <a:buChar char="●"/>
            </a:pPr>
            <a:r>
              <a:rPr b="1" lang="en" sz="1450">
                <a:solidFill>
                  <a:srgbClr val="58595B"/>
                </a:solidFill>
                <a:highlight>
                  <a:srgbClr val="FFFFFF"/>
                </a:highlight>
                <a:latin typeface="Times New Roman"/>
                <a:ea typeface="Times New Roman"/>
                <a:cs typeface="Times New Roman"/>
                <a:sym typeface="Times New Roman"/>
              </a:rPr>
              <a:t>Create a list of product options </a:t>
            </a:r>
            <a:r>
              <a:rPr b="1" i="1" lang="en" sz="1450">
                <a:solidFill>
                  <a:srgbClr val="58595B"/>
                </a:solidFill>
                <a:highlight>
                  <a:srgbClr val="FFFFFF"/>
                </a:highlight>
                <a:latin typeface="Times New Roman"/>
                <a:ea typeface="Times New Roman"/>
                <a:cs typeface="Times New Roman"/>
                <a:sym typeface="Times New Roman"/>
              </a:rPr>
              <a:t>with</a:t>
            </a:r>
            <a:r>
              <a:rPr b="1" lang="en" sz="1450">
                <a:solidFill>
                  <a:srgbClr val="58595B"/>
                </a:solidFill>
                <a:highlight>
                  <a:srgbClr val="FFFFFF"/>
                </a:highlight>
                <a:latin typeface="Times New Roman"/>
                <a:ea typeface="Times New Roman"/>
                <a:cs typeface="Times New Roman"/>
                <a:sym typeface="Times New Roman"/>
              </a:rPr>
              <a:t> students</a:t>
            </a:r>
            <a:r>
              <a:rPr lang="en" sz="1450">
                <a:solidFill>
                  <a:srgbClr val="58595B"/>
                </a:solidFill>
                <a:highlight>
                  <a:srgbClr val="FFFFFF"/>
                </a:highlight>
                <a:latin typeface="Times New Roman"/>
                <a:ea typeface="Times New Roman"/>
                <a:cs typeface="Times New Roman"/>
                <a:sym typeface="Times New Roman"/>
              </a:rPr>
              <a:t>, so they won’t feel like they’re being over-directed by the teacher. And as Jennifer noted, the divergent thinkers in your class will come up with 15 options you had not thought of! (Mike said he sometimes tells students what they </a:t>
            </a:r>
            <a:r>
              <a:rPr i="1" lang="en" sz="1450">
                <a:solidFill>
                  <a:srgbClr val="58595B"/>
                </a:solidFill>
                <a:highlight>
                  <a:srgbClr val="FFFFFF"/>
                </a:highlight>
                <a:latin typeface="Times New Roman"/>
                <a:ea typeface="Times New Roman"/>
                <a:cs typeface="Times New Roman"/>
                <a:sym typeface="Times New Roman"/>
              </a:rPr>
              <a:t>can’t</a:t>
            </a:r>
            <a:r>
              <a:rPr lang="en" sz="1450">
                <a:solidFill>
                  <a:srgbClr val="58595B"/>
                </a:solidFill>
                <a:highlight>
                  <a:srgbClr val="FFFFFF"/>
                </a:highlight>
                <a:latin typeface="Times New Roman"/>
                <a:ea typeface="Times New Roman"/>
                <a:cs typeface="Times New Roman"/>
                <a:sym typeface="Times New Roman"/>
              </a:rPr>
              <a:t> do – e.g., “no slide presentations” if they’ve become too common.)</a:t>
            </a:r>
            <a:endParaRPr sz="1450">
              <a:solidFill>
                <a:srgbClr val="58595B"/>
              </a:solidFill>
              <a:highlight>
                <a:srgbClr val="FFFFFF"/>
              </a:highlight>
              <a:latin typeface="Times New Roman"/>
              <a:ea typeface="Times New Roman"/>
              <a:cs typeface="Times New Roman"/>
              <a:sym typeface="Times New Roman"/>
            </a:endParaRPr>
          </a:p>
          <a:p>
            <a:pPr indent="-320675" lvl="0" marL="457200" rtl="0" algn="l">
              <a:lnSpc>
                <a:spcPct val="168000"/>
              </a:lnSpc>
              <a:spcBef>
                <a:spcPts val="0"/>
              </a:spcBef>
              <a:spcAft>
                <a:spcPts val="0"/>
              </a:spcAft>
              <a:buClr>
                <a:srgbClr val="58595B"/>
              </a:buClr>
              <a:buSzPts val="1450"/>
              <a:buFont typeface="Times New Roman"/>
              <a:buChar char="●"/>
            </a:pPr>
            <a:r>
              <a:rPr b="1" lang="en" sz="1450">
                <a:solidFill>
                  <a:srgbClr val="58595B"/>
                </a:solidFill>
                <a:highlight>
                  <a:srgbClr val="FFFFFF"/>
                </a:highlight>
                <a:latin typeface="Times New Roman"/>
                <a:ea typeface="Times New Roman"/>
                <a:cs typeface="Times New Roman"/>
                <a:sym typeface="Times New Roman"/>
              </a:rPr>
              <a:t>Consider the </a:t>
            </a:r>
            <a:r>
              <a:rPr b="1" i="1" lang="en" sz="1450">
                <a:solidFill>
                  <a:srgbClr val="58595B"/>
                </a:solidFill>
                <a:highlight>
                  <a:srgbClr val="FFFFFF"/>
                </a:highlight>
                <a:latin typeface="Times New Roman"/>
                <a:ea typeface="Times New Roman"/>
                <a:cs typeface="Times New Roman"/>
                <a:sym typeface="Times New Roman"/>
              </a:rPr>
              <a:t>purpose</a:t>
            </a:r>
            <a:r>
              <a:rPr b="1" lang="en" sz="1450">
                <a:solidFill>
                  <a:srgbClr val="58595B"/>
                </a:solidFill>
                <a:highlight>
                  <a:srgbClr val="FFFFFF"/>
                </a:highlight>
                <a:latin typeface="Times New Roman"/>
                <a:ea typeface="Times New Roman"/>
                <a:cs typeface="Times New Roman"/>
                <a:sym typeface="Times New Roman"/>
              </a:rPr>
              <a:t> of giving students voice and choice</a:t>
            </a:r>
            <a:r>
              <a:rPr lang="en" sz="1450">
                <a:solidFill>
                  <a:srgbClr val="58595B"/>
                </a:solidFill>
                <a:highlight>
                  <a:srgbClr val="FFFFFF"/>
                </a:highlight>
                <a:latin typeface="Times New Roman"/>
                <a:ea typeface="Times New Roman"/>
                <a:cs typeface="Times New Roman"/>
                <a:sym typeface="Times New Roman"/>
              </a:rPr>
              <a:t>; why are you offering it? Would it be done in a comparable real-world project? Don’t offer it just because they ask or it’s what you think you’re “supposed to do” in PBL.</a:t>
            </a:r>
            <a:endParaRPr sz="1450">
              <a:solidFill>
                <a:srgbClr val="58595B"/>
              </a:solidFill>
              <a:highlight>
                <a:srgbClr val="FFFFFF"/>
              </a:highlight>
              <a:latin typeface="Times New Roman"/>
              <a:ea typeface="Times New Roman"/>
              <a:cs typeface="Times New Roman"/>
              <a:sym typeface="Times New Roman"/>
            </a:endParaRPr>
          </a:p>
          <a:p>
            <a:pPr indent="-320675" lvl="0" marL="457200" rtl="0" algn="l">
              <a:lnSpc>
                <a:spcPct val="168000"/>
              </a:lnSpc>
              <a:spcBef>
                <a:spcPts val="0"/>
              </a:spcBef>
              <a:spcAft>
                <a:spcPts val="0"/>
              </a:spcAft>
              <a:buClr>
                <a:srgbClr val="58595B"/>
              </a:buClr>
              <a:buSzPts val="1450"/>
              <a:buFont typeface="Times New Roman"/>
              <a:buChar char="●"/>
            </a:pPr>
            <a:r>
              <a:rPr b="1" lang="en" sz="1450">
                <a:solidFill>
                  <a:srgbClr val="58595B"/>
                </a:solidFill>
                <a:highlight>
                  <a:srgbClr val="FFFFFF"/>
                </a:highlight>
                <a:latin typeface="Times New Roman"/>
                <a:ea typeface="Times New Roman"/>
                <a:cs typeface="Times New Roman"/>
                <a:sym typeface="Times New Roman"/>
              </a:rPr>
              <a:t>Voice and choice should be limited at times</a:t>
            </a:r>
            <a:r>
              <a:rPr lang="en" sz="1450">
                <a:solidFill>
                  <a:srgbClr val="58595B"/>
                </a:solidFill>
                <a:highlight>
                  <a:srgbClr val="FFFFFF"/>
                </a:highlight>
                <a:latin typeface="Times New Roman"/>
                <a:ea typeface="Times New Roman"/>
                <a:cs typeface="Times New Roman"/>
                <a:sym typeface="Times New Roman"/>
              </a:rPr>
              <a:t>, just like in the real world, where we often work under constraints. For example, adults can’t always choose their own work groups. Or think of an architect who is constrained by budgets, building codes, location, and client preferences.</a:t>
            </a:r>
            <a:endParaRPr sz="1450">
              <a:solidFill>
                <a:srgbClr val="58595B"/>
              </a:solidFill>
              <a:highlight>
                <a:srgbClr val="FFFFFF"/>
              </a:highlight>
              <a:latin typeface="Times New Roman"/>
              <a:ea typeface="Times New Roman"/>
              <a:cs typeface="Times New Roman"/>
              <a:sym typeface="Times New Roman"/>
            </a:endParaRPr>
          </a:p>
          <a:p>
            <a:pPr indent="-320675" lvl="0" marL="457200" rtl="0" algn="l">
              <a:lnSpc>
                <a:spcPct val="168000"/>
              </a:lnSpc>
              <a:spcBef>
                <a:spcPts val="0"/>
              </a:spcBef>
              <a:spcAft>
                <a:spcPts val="0"/>
              </a:spcAft>
              <a:buClr>
                <a:srgbClr val="58595B"/>
              </a:buClr>
              <a:buSzPts val="1450"/>
              <a:buFont typeface="Times New Roman"/>
              <a:buChar char="●"/>
            </a:pPr>
            <a:r>
              <a:rPr b="1" lang="en" sz="1450">
                <a:solidFill>
                  <a:srgbClr val="58595B"/>
                </a:solidFill>
                <a:highlight>
                  <a:srgbClr val="FFFFFF"/>
                </a:highlight>
                <a:latin typeface="Times New Roman"/>
                <a:ea typeface="Times New Roman"/>
                <a:cs typeface="Times New Roman"/>
                <a:sym typeface="Times New Roman"/>
              </a:rPr>
              <a:t>Too much choice can be paralyzing for students, so provide scaffolding.</a:t>
            </a:r>
            <a:r>
              <a:rPr lang="en" sz="1450">
                <a:solidFill>
                  <a:srgbClr val="58595B"/>
                </a:solidFill>
                <a:highlight>
                  <a:srgbClr val="FFFFFF"/>
                </a:highlight>
                <a:latin typeface="Times New Roman"/>
                <a:ea typeface="Times New Roman"/>
                <a:cs typeface="Times New Roman"/>
                <a:sym typeface="Times New Roman"/>
              </a:rPr>
              <a:t> Especially for students who are new to PBL, some structure is needed, and you can always given them more freedom. For example, instead of allowing totally wide-open choice of products in a project, have them pick from a list.</a:t>
            </a:r>
            <a:endParaRPr sz="1450">
              <a:solidFill>
                <a:srgbClr val="58595B"/>
              </a:solidFill>
              <a:highlight>
                <a:srgbClr val="FFFFFF"/>
              </a:highlight>
              <a:latin typeface="Times New Roman"/>
              <a:ea typeface="Times New Roman"/>
              <a:cs typeface="Times New Roman"/>
              <a:sym typeface="Times New Roman"/>
            </a:endParaRPr>
          </a:p>
          <a:p>
            <a:pPr indent="-320675" lvl="0" marL="457200" rtl="0" algn="l">
              <a:lnSpc>
                <a:spcPct val="168000"/>
              </a:lnSpc>
              <a:spcBef>
                <a:spcPts val="0"/>
              </a:spcBef>
              <a:spcAft>
                <a:spcPts val="0"/>
              </a:spcAft>
              <a:buClr>
                <a:srgbClr val="58595B"/>
              </a:buClr>
              <a:buSzPts val="1450"/>
              <a:buFont typeface="Times New Roman"/>
              <a:buChar char="●"/>
            </a:pPr>
            <a:r>
              <a:rPr b="1" lang="en" sz="1450">
                <a:solidFill>
                  <a:srgbClr val="58595B"/>
                </a:solidFill>
                <a:highlight>
                  <a:srgbClr val="FFFFFF"/>
                </a:highlight>
                <a:latin typeface="Times New Roman"/>
                <a:ea typeface="Times New Roman"/>
                <a:cs typeface="Times New Roman"/>
                <a:sym typeface="Times New Roman"/>
              </a:rPr>
              <a:t>Create a list of product options </a:t>
            </a:r>
            <a:r>
              <a:rPr b="1" i="1" lang="en" sz="1450">
                <a:solidFill>
                  <a:srgbClr val="58595B"/>
                </a:solidFill>
                <a:highlight>
                  <a:srgbClr val="FFFFFF"/>
                </a:highlight>
                <a:latin typeface="Times New Roman"/>
                <a:ea typeface="Times New Roman"/>
                <a:cs typeface="Times New Roman"/>
                <a:sym typeface="Times New Roman"/>
              </a:rPr>
              <a:t>with</a:t>
            </a:r>
            <a:r>
              <a:rPr b="1" lang="en" sz="1450">
                <a:solidFill>
                  <a:srgbClr val="58595B"/>
                </a:solidFill>
                <a:highlight>
                  <a:srgbClr val="FFFFFF"/>
                </a:highlight>
                <a:latin typeface="Times New Roman"/>
                <a:ea typeface="Times New Roman"/>
                <a:cs typeface="Times New Roman"/>
                <a:sym typeface="Times New Roman"/>
              </a:rPr>
              <a:t> students</a:t>
            </a:r>
            <a:r>
              <a:rPr lang="en" sz="1450">
                <a:solidFill>
                  <a:srgbClr val="58595B"/>
                </a:solidFill>
                <a:highlight>
                  <a:srgbClr val="FFFFFF"/>
                </a:highlight>
                <a:latin typeface="Times New Roman"/>
                <a:ea typeface="Times New Roman"/>
                <a:cs typeface="Times New Roman"/>
                <a:sym typeface="Times New Roman"/>
              </a:rPr>
              <a:t>, so they won’t feel like they’re being over-directed by the teacher. And as Jennifer noted, the divergent thinkers in your class will come up with 15 options you had not thought of! (Mike said he sometimes tells students what they </a:t>
            </a:r>
            <a:r>
              <a:rPr i="1" lang="en" sz="1450">
                <a:solidFill>
                  <a:srgbClr val="58595B"/>
                </a:solidFill>
                <a:highlight>
                  <a:srgbClr val="FFFFFF"/>
                </a:highlight>
                <a:latin typeface="Times New Roman"/>
                <a:ea typeface="Times New Roman"/>
                <a:cs typeface="Times New Roman"/>
                <a:sym typeface="Times New Roman"/>
              </a:rPr>
              <a:t>can’t</a:t>
            </a:r>
            <a:r>
              <a:rPr lang="en" sz="1450">
                <a:solidFill>
                  <a:srgbClr val="58595B"/>
                </a:solidFill>
                <a:highlight>
                  <a:srgbClr val="FFFFFF"/>
                </a:highlight>
                <a:latin typeface="Times New Roman"/>
                <a:ea typeface="Times New Roman"/>
                <a:cs typeface="Times New Roman"/>
                <a:sym typeface="Times New Roman"/>
              </a:rPr>
              <a:t> do – e.g., “no slide presentations” if they’ve become too common.)</a:t>
            </a:r>
            <a:endParaRPr sz="1450">
              <a:solidFill>
                <a:srgbClr val="58595B"/>
              </a:solidFill>
              <a:highlight>
                <a:srgbClr val="FFFFFF"/>
              </a:highlight>
              <a:latin typeface="Times New Roman"/>
              <a:ea typeface="Times New Roman"/>
              <a:cs typeface="Times New Roman"/>
              <a:sym typeface="Times New Roman"/>
            </a:endParaRPr>
          </a:p>
          <a:p>
            <a:pPr indent="-320675" lvl="0" marL="457200" rtl="0" algn="l">
              <a:lnSpc>
                <a:spcPct val="168000"/>
              </a:lnSpc>
              <a:spcBef>
                <a:spcPts val="0"/>
              </a:spcBef>
              <a:spcAft>
                <a:spcPts val="0"/>
              </a:spcAft>
              <a:buClr>
                <a:srgbClr val="58595B"/>
              </a:buClr>
              <a:buSzPts val="1450"/>
              <a:buFont typeface="Times New Roman"/>
              <a:buChar char="●"/>
            </a:pPr>
            <a:r>
              <a:rPr b="1" lang="en" sz="1450">
                <a:solidFill>
                  <a:srgbClr val="58595B"/>
                </a:solidFill>
                <a:highlight>
                  <a:srgbClr val="FFFFFF"/>
                </a:highlight>
                <a:latin typeface="Times New Roman"/>
                <a:ea typeface="Times New Roman"/>
                <a:cs typeface="Times New Roman"/>
                <a:sym typeface="Times New Roman"/>
              </a:rPr>
              <a:t>Find out what your students are interested in</a:t>
            </a:r>
            <a:r>
              <a:rPr lang="en" sz="1450">
                <a:solidFill>
                  <a:srgbClr val="58595B"/>
                </a:solidFill>
                <a:highlight>
                  <a:srgbClr val="FFFFFF"/>
                </a:highlight>
                <a:latin typeface="Times New Roman"/>
                <a:ea typeface="Times New Roman"/>
                <a:cs typeface="Times New Roman"/>
                <a:sym typeface="Times New Roman"/>
              </a:rPr>
              <a:t>; conduct a survey or inventory at the beginning of the year.</a:t>
            </a:r>
            <a:endParaRPr sz="1450">
              <a:solidFill>
                <a:srgbClr val="58595B"/>
              </a:solidFill>
              <a:highlight>
                <a:srgbClr val="FFFFFF"/>
              </a:highlight>
              <a:latin typeface="Times New Roman"/>
              <a:ea typeface="Times New Roman"/>
              <a:cs typeface="Times New Roman"/>
              <a:sym typeface="Times New Roman"/>
            </a:endParaRPr>
          </a:p>
          <a:p>
            <a:pPr indent="-320675" lvl="0" marL="457200" rtl="0" algn="l">
              <a:lnSpc>
                <a:spcPct val="168000"/>
              </a:lnSpc>
              <a:spcBef>
                <a:spcPts val="0"/>
              </a:spcBef>
              <a:spcAft>
                <a:spcPts val="0"/>
              </a:spcAft>
              <a:buClr>
                <a:srgbClr val="58595B"/>
              </a:buClr>
              <a:buSzPts val="1450"/>
              <a:buFont typeface="Times New Roman"/>
              <a:buChar char="●"/>
            </a:pPr>
            <a:r>
              <a:rPr b="1" lang="en" sz="1450">
                <a:solidFill>
                  <a:srgbClr val="58595B"/>
                </a:solidFill>
                <a:highlight>
                  <a:srgbClr val="FFFFFF"/>
                </a:highlight>
                <a:latin typeface="Times New Roman"/>
                <a:ea typeface="Times New Roman"/>
                <a:cs typeface="Times New Roman"/>
                <a:sym typeface="Times New Roman"/>
              </a:rPr>
              <a:t>Find out what your students are interested in</a:t>
            </a:r>
            <a:r>
              <a:rPr lang="en" sz="1450">
                <a:solidFill>
                  <a:srgbClr val="58595B"/>
                </a:solidFill>
                <a:highlight>
                  <a:srgbClr val="FFFFFF"/>
                </a:highlight>
                <a:latin typeface="Times New Roman"/>
                <a:ea typeface="Times New Roman"/>
                <a:cs typeface="Times New Roman"/>
                <a:sym typeface="Times New Roman"/>
              </a:rPr>
              <a:t>; conduct a survey or inventory at the beginning of the year.</a:t>
            </a:r>
            <a:endParaRPr sz="1450">
              <a:solidFill>
                <a:srgbClr val="58595B"/>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25a29b62c0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7" name="Google Shape;1527;g25a29b62c0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237a6b17ad6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9" name="Google Shape;1699;g237a6b17ad6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 ownership, ups the stakes, students can see the impact they have.  What are some other ways to create public products? Maybe write, slap, pass if time?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ga073618e60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1" name="Google Shape;1761;ga073618e60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g237a6b17a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8" name="Google Shape;1768;g237a6b17a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all are now going to participate in a student driven PBL activity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5" name="Shape 1775"/>
        <p:cNvGrpSpPr/>
        <p:nvPr/>
      </p:nvGrpSpPr>
      <p:grpSpPr>
        <a:xfrm>
          <a:off x="0" y="0"/>
          <a:ext cx="0" cy="0"/>
          <a:chOff x="0" y="0"/>
          <a:chExt cx="0" cy="0"/>
        </a:xfrm>
      </p:grpSpPr>
      <p:sp>
        <p:nvSpPr>
          <p:cNvPr id="1776" name="Google Shape;1776;g237a6b17ad6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7" name="Google Shape;1777;g237a6b17ad6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g237a6b17ad6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8" name="Google Shape;1798;g237a6b17ad6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237a6b17ad6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8" name="Google Shape;1808;g237a6b17ad6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ga073618e6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5" name="Google Shape;1815;ga073618e6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 how students would generate the teams based on what they see is needed for this park.  Students may form teams and then choose which equipment to build or choose the equipment in order to form the team.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4" name="Shape 1894"/>
        <p:cNvGrpSpPr/>
        <p:nvPr/>
      </p:nvGrpSpPr>
      <p:grpSpPr>
        <a:xfrm>
          <a:off x="0" y="0"/>
          <a:ext cx="0" cy="0"/>
          <a:chOff x="0" y="0"/>
          <a:chExt cx="0" cy="0"/>
        </a:xfrm>
      </p:grpSpPr>
      <p:sp>
        <p:nvSpPr>
          <p:cNvPr id="1895" name="Google Shape;1895;g25f89654951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6" name="Google Shape;1896;g25f89654951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 how students would generate the teams based on what they see is needed for this park.  Students may form teams and then choose which equipment to build or choose the equipment in order to form the team.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5" name="Shape 1975"/>
        <p:cNvGrpSpPr/>
        <p:nvPr/>
      </p:nvGrpSpPr>
      <p:grpSpPr>
        <a:xfrm>
          <a:off x="0" y="0"/>
          <a:ext cx="0" cy="0"/>
          <a:chOff x="0" y="0"/>
          <a:chExt cx="0" cy="0"/>
        </a:xfrm>
      </p:grpSpPr>
      <p:sp>
        <p:nvSpPr>
          <p:cNvPr id="1976" name="Google Shape;1976;g25f89654951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7" name="Google Shape;1977;g25f89654951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1" name="Shape 1981"/>
        <p:cNvGrpSpPr/>
        <p:nvPr/>
      </p:nvGrpSpPr>
      <p:grpSpPr>
        <a:xfrm>
          <a:off x="0" y="0"/>
          <a:ext cx="0" cy="0"/>
          <a:chOff x="0" y="0"/>
          <a:chExt cx="0" cy="0"/>
        </a:xfrm>
      </p:grpSpPr>
      <p:sp>
        <p:nvSpPr>
          <p:cNvPr id="1982" name="Google Shape;1982;g25a29b62c0f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3" name="Google Shape;1983;g25a29b62c0f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25a29b62c0f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5" name="Google Shape;1545;g25a29b62c0f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g237a6b17ad6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8" name="Google Shape;1988;g237a6b17ad6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6" name="Shape 1996"/>
        <p:cNvGrpSpPr/>
        <p:nvPr/>
      </p:nvGrpSpPr>
      <p:grpSpPr>
        <a:xfrm>
          <a:off x="0" y="0"/>
          <a:ext cx="0" cy="0"/>
          <a:chOff x="0" y="0"/>
          <a:chExt cx="0" cy="0"/>
        </a:xfrm>
      </p:grpSpPr>
      <p:sp>
        <p:nvSpPr>
          <p:cNvPr id="1997" name="Google Shape;1997;g25f89654951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8" name="Google Shape;1998;g25f89654951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4" name="Shape 2004"/>
        <p:cNvGrpSpPr/>
        <p:nvPr/>
      </p:nvGrpSpPr>
      <p:grpSpPr>
        <a:xfrm>
          <a:off x="0" y="0"/>
          <a:ext cx="0" cy="0"/>
          <a:chOff x="0" y="0"/>
          <a:chExt cx="0" cy="0"/>
        </a:xfrm>
      </p:grpSpPr>
      <p:sp>
        <p:nvSpPr>
          <p:cNvPr id="2005" name="Google Shape;2005;g25f89654951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6" name="Google Shape;2006;g25f8965495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2" name="Shape 2012"/>
        <p:cNvGrpSpPr/>
        <p:nvPr/>
      </p:nvGrpSpPr>
      <p:grpSpPr>
        <a:xfrm>
          <a:off x="0" y="0"/>
          <a:ext cx="0" cy="0"/>
          <a:chOff x="0" y="0"/>
          <a:chExt cx="0" cy="0"/>
        </a:xfrm>
      </p:grpSpPr>
      <p:sp>
        <p:nvSpPr>
          <p:cNvPr id="2013" name="Google Shape;2013;g25f89654951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4" name="Google Shape;2014;g25f89654951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25f8965495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2" name="Google Shape;1552;g25f8965495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a073618e6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a073618e6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We Teach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a073618e6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4" name="Google Shape;1564;ga073618e6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5" name="Shape 1575"/>
        <p:cNvGrpSpPr/>
        <p:nvPr/>
      </p:nvGrpSpPr>
      <p:grpSpPr>
        <a:xfrm>
          <a:off x="0" y="0"/>
          <a:ext cx="0" cy="0"/>
          <a:chOff x="0" y="0"/>
          <a:chExt cx="0" cy="0"/>
        </a:xfrm>
      </p:grpSpPr>
      <p:sp>
        <p:nvSpPr>
          <p:cNvPr id="1576" name="Google Shape;1576;g25a29b62c0f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7" name="Google Shape;1577;g25a29b62c0f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Plenty of studies out there give this same information.  We know relationships are key, we know PBIS and SEL increase academics and lower behavior problems.  How do we create these relationships and also make the learning inviting.  Some students are starting to take advantage of the relationships and use them as work avoidance.  How do we create an environment where relationships are cultivated and students want to be a part of the learning?</a:t>
            </a:r>
            <a:endParaRPr/>
          </a:p>
          <a:p>
            <a:pPr indent="0" lvl="0" marL="0" rtl="0" algn="l">
              <a:spcBef>
                <a:spcPts val="0"/>
              </a:spcBef>
              <a:spcAft>
                <a:spcPts val="0"/>
              </a:spcAft>
              <a:buNone/>
            </a:pPr>
            <a:r>
              <a:rPr lang="en"/>
              <a:t>https://safesupportivelearning.ed.gov/topic-research/engagement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g25a29b62c0f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8" name="Google Shape;1588;g25a29b62c0f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Even with relationships in place and SEL strategies taught, many students may still get stuck on the left side of the continuum.  Relationships come first, but we can’t move students into the active participation space without also focusing on student-driven </a:t>
            </a:r>
            <a:r>
              <a:rPr lang="en">
                <a:solidFill>
                  <a:schemeClr val="dk1"/>
                </a:solidFill>
              </a:rPr>
              <a:t>engagement</a:t>
            </a:r>
            <a:r>
              <a:rPr lang="en">
                <a:solidFill>
                  <a:schemeClr val="dk1"/>
                </a:solidFill>
              </a:rPr>
              <a:t> methods.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a073618e6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4" name="Google Shape;1594;ga073618e6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9.png"/><Relationship Id="rId11" Type="http://schemas.openxmlformats.org/officeDocument/2006/relationships/image" Target="../media/image4.png"/><Relationship Id="rId10" Type="http://schemas.openxmlformats.org/officeDocument/2006/relationships/image" Target="../media/image5.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29.png"/><Relationship Id="rId7" Type="http://schemas.openxmlformats.org/officeDocument/2006/relationships/hyperlink" Target="https://www.pinterest.com/slidesmania/" TargetMode="External"/><Relationship Id="rId8"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10" name="Shape 10"/>
        <p:cNvGrpSpPr/>
        <p:nvPr/>
      </p:nvGrpSpPr>
      <p:grpSpPr>
        <a:xfrm>
          <a:off x="0" y="0"/>
          <a:ext cx="0" cy="0"/>
          <a:chOff x="0" y="0"/>
          <a:chExt cx="0" cy="0"/>
        </a:xfrm>
      </p:grpSpPr>
      <p:sp>
        <p:nvSpPr>
          <p:cNvPr id="11" name="Google Shape;11;p2"/>
          <p:cNvSpPr/>
          <p:nvPr/>
        </p:nvSpPr>
        <p:spPr>
          <a:xfrm>
            <a:off x="9036517"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 name="Google Shape;12;p2"/>
          <p:cNvSpPr/>
          <p:nvPr/>
        </p:nvSpPr>
        <p:spPr>
          <a:xfrm>
            <a:off x="23962"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 name="Google Shape;13;p2"/>
          <p:cNvSpPr txBox="1"/>
          <p:nvPr>
            <p:ph type="title"/>
          </p:nvPr>
        </p:nvSpPr>
        <p:spPr>
          <a:xfrm>
            <a:off x="5897225" y="832950"/>
            <a:ext cx="5879100" cy="5165700"/>
          </a:xfrm>
          <a:prstGeom prst="rect">
            <a:avLst/>
          </a:prstGeom>
          <a:effectLst>
            <a:outerShdw rotWithShape="0" algn="bl" dir="19980000" dist="38100">
              <a:schemeClr val="accent4"/>
            </a:outerShdw>
          </a:effectLst>
        </p:spPr>
        <p:txBody>
          <a:bodyPr anchorCtr="0" anchor="ctr" bIns="121900" lIns="121900" spcFirstLastPara="1" rIns="121900" wrap="square" tIns="121900">
            <a:noAutofit/>
          </a:bodyPr>
          <a:lstStyle>
            <a:lvl1pPr lvl="0">
              <a:lnSpc>
                <a:spcPct val="60000"/>
              </a:lnSpc>
              <a:spcBef>
                <a:spcPts val="0"/>
              </a:spcBef>
              <a:spcAft>
                <a:spcPts val="0"/>
              </a:spcAft>
              <a:buSzPts val="8000"/>
              <a:buNone/>
              <a:defRPr sz="8000"/>
            </a:lvl1pPr>
            <a:lvl2pPr lvl="1">
              <a:lnSpc>
                <a:spcPct val="60000"/>
              </a:lnSpc>
              <a:spcBef>
                <a:spcPts val="0"/>
              </a:spcBef>
              <a:spcAft>
                <a:spcPts val="0"/>
              </a:spcAft>
              <a:buSzPts val="8000"/>
              <a:buNone/>
              <a:defRPr sz="8000"/>
            </a:lvl2pPr>
            <a:lvl3pPr lvl="2">
              <a:lnSpc>
                <a:spcPct val="60000"/>
              </a:lnSpc>
              <a:spcBef>
                <a:spcPts val="0"/>
              </a:spcBef>
              <a:spcAft>
                <a:spcPts val="0"/>
              </a:spcAft>
              <a:buSzPts val="8000"/>
              <a:buNone/>
              <a:defRPr sz="8000"/>
            </a:lvl3pPr>
            <a:lvl4pPr lvl="3">
              <a:lnSpc>
                <a:spcPct val="60000"/>
              </a:lnSpc>
              <a:spcBef>
                <a:spcPts val="0"/>
              </a:spcBef>
              <a:spcAft>
                <a:spcPts val="0"/>
              </a:spcAft>
              <a:buSzPts val="8000"/>
              <a:buNone/>
              <a:defRPr sz="8000"/>
            </a:lvl4pPr>
            <a:lvl5pPr lvl="4">
              <a:lnSpc>
                <a:spcPct val="60000"/>
              </a:lnSpc>
              <a:spcBef>
                <a:spcPts val="0"/>
              </a:spcBef>
              <a:spcAft>
                <a:spcPts val="0"/>
              </a:spcAft>
              <a:buSzPts val="8000"/>
              <a:buNone/>
              <a:defRPr sz="8000"/>
            </a:lvl5pPr>
            <a:lvl6pPr lvl="5">
              <a:lnSpc>
                <a:spcPct val="60000"/>
              </a:lnSpc>
              <a:spcBef>
                <a:spcPts val="0"/>
              </a:spcBef>
              <a:spcAft>
                <a:spcPts val="0"/>
              </a:spcAft>
              <a:buSzPts val="8000"/>
              <a:buNone/>
              <a:defRPr sz="8000"/>
            </a:lvl6pPr>
            <a:lvl7pPr lvl="6">
              <a:lnSpc>
                <a:spcPct val="60000"/>
              </a:lnSpc>
              <a:spcBef>
                <a:spcPts val="0"/>
              </a:spcBef>
              <a:spcAft>
                <a:spcPts val="0"/>
              </a:spcAft>
              <a:buSzPts val="8000"/>
              <a:buNone/>
              <a:defRPr sz="8000"/>
            </a:lvl7pPr>
            <a:lvl8pPr lvl="7">
              <a:lnSpc>
                <a:spcPct val="60000"/>
              </a:lnSpc>
              <a:spcBef>
                <a:spcPts val="0"/>
              </a:spcBef>
              <a:spcAft>
                <a:spcPts val="0"/>
              </a:spcAft>
              <a:buSzPts val="8000"/>
              <a:buNone/>
              <a:defRPr sz="8000"/>
            </a:lvl8pPr>
            <a:lvl9pPr lvl="8">
              <a:lnSpc>
                <a:spcPct val="60000"/>
              </a:lnSpc>
              <a:spcBef>
                <a:spcPts val="0"/>
              </a:spcBef>
              <a:spcAft>
                <a:spcPts val="0"/>
              </a:spcAft>
              <a:buSzPts val="8000"/>
              <a:buNone/>
              <a:defRPr sz="8000"/>
            </a:lvl9pPr>
          </a:lstStyle>
          <a:p/>
        </p:txBody>
      </p:sp>
      <p:sp>
        <p:nvSpPr>
          <p:cNvPr id="14" name="Google Shape;14;p2"/>
          <p:cNvSpPr txBox="1"/>
          <p:nvPr>
            <p:ph idx="1" type="subTitle"/>
          </p:nvPr>
        </p:nvSpPr>
        <p:spPr>
          <a:xfrm>
            <a:off x="5933600" y="4853600"/>
            <a:ext cx="5879100" cy="1365600"/>
          </a:xfrm>
          <a:prstGeom prst="rect">
            <a:avLst/>
          </a:prstGeom>
        </p:spPr>
        <p:txBody>
          <a:bodyPr anchorCtr="0" anchor="b" bIns="121900" lIns="121900" spcFirstLastPara="1" rIns="121900" wrap="square" tIns="121900">
            <a:noAutofit/>
          </a:bodyPr>
          <a:lstStyle>
            <a:lvl1pPr lvl="0">
              <a:spcBef>
                <a:spcPts val="0"/>
              </a:spcBef>
              <a:spcAft>
                <a:spcPts val="0"/>
              </a:spcAft>
              <a:buSzPts val="1900"/>
              <a:buNone/>
              <a:defRPr/>
            </a:lvl1pPr>
            <a:lvl2pPr lvl="1">
              <a:spcBef>
                <a:spcPts val="210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p:txBody>
      </p:sp>
      <p:grpSp>
        <p:nvGrpSpPr>
          <p:cNvPr id="15" name="Google Shape;15;p2"/>
          <p:cNvGrpSpPr/>
          <p:nvPr/>
        </p:nvGrpSpPr>
        <p:grpSpPr>
          <a:xfrm>
            <a:off x="11509980" y="242351"/>
            <a:ext cx="439339" cy="1365706"/>
            <a:chOff x="11509980" y="242351"/>
            <a:chExt cx="439339" cy="1365706"/>
          </a:xfrm>
        </p:grpSpPr>
        <p:sp>
          <p:nvSpPr>
            <p:cNvPr id="16" name="Google Shape;16;p2"/>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 name="Google Shape;17;p2"/>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 name="Google Shape;18;p2"/>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 name="Google Shape;19;p2"/>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 name="Google Shape;20;p2"/>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 name="Google Shape;21;p2"/>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 name="Google Shape;22;p2"/>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 name="Google Shape;23;p2"/>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 name="Google Shape;24;p2"/>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 name="Google Shape;25;p2"/>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 name="Google Shape;26;p2"/>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 name="Google Shape;27;p2"/>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 name="Google Shape;28;p2"/>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 name="Google Shape;29;p2"/>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 name="Google Shape;30;p2"/>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 name="Google Shape;31;p2"/>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 name="Google Shape;32;p2"/>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 name="Google Shape;33;p2"/>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 name="Google Shape;34;p2"/>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 name="Google Shape;35;p2"/>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 name="Google Shape;36;p2"/>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 name="Google Shape;37;p2"/>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 name="Google Shape;38;p2"/>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 name="Google Shape;39;p2"/>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0" name="Google Shape;40;p2"/>
          <p:cNvGrpSpPr/>
          <p:nvPr/>
        </p:nvGrpSpPr>
        <p:grpSpPr>
          <a:xfrm>
            <a:off x="257323" y="5204757"/>
            <a:ext cx="439340" cy="1365706"/>
            <a:chOff x="257323" y="5204757"/>
            <a:chExt cx="439340" cy="1365706"/>
          </a:xfrm>
        </p:grpSpPr>
        <p:sp>
          <p:nvSpPr>
            <p:cNvPr id="41" name="Google Shape;41;p2"/>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 name="Google Shape;42;p2"/>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 name="Google Shape;43;p2"/>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 name="Google Shape;44;p2"/>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 name="Google Shape;45;p2"/>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 name="Google Shape;46;p2"/>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 name="Google Shape;47;p2"/>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 name="Google Shape;48;p2"/>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 name="Google Shape;49;p2"/>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 name="Google Shape;50;p2"/>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 name="Google Shape;51;p2"/>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 name="Google Shape;52;p2"/>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 name="Google Shape;53;p2"/>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 name="Google Shape;54;p2"/>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 name="Google Shape;55;p2"/>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 name="Google Shape;56;p2"/>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 name="Google Shape;57;p2"/>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 name="Google Shape;58;p2"/>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 name="Google Shape;59;p2"/>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 name="Google Shape;60;p2"/>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 name="Google Shape;61;p2"/>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 name="Google Shape;62;p2"/>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 name="Google Shape;63;p2"/>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 name="Google Shape;64;p2"/>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5" name="Google Shape;65;p2"/>
          <p:cNvSpPr/>
          <p:nvPr/>
        </p:nvSpPr>
        <p:spPr>
          <a:xfrm>
            <a:off x="325040" y="217259"/>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 name="Google Shape;66;p2"/>
          <p:cNvSpPr/>
          <p:nvPr/>
        </p:nvSpPr>
        <p:spPr>
          <a:xfrm>
            <a:off x="325040" y="429785"/>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 name="Google Shape;67;p2"/>
          <p:cNvSpPr/>
          <p:nvPr/>
        </p:nvSpPr>
        <p:spPr>
          <a:xfrm>
            <a:off x="11010430" y="6047184"/>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 name="Google Shape;68;p2"/>
          <p:cNvSpPr/>
          <p:nvPr/>
        </p:nvSpPr>
        <p:spPr>
          <a:xfrm>
            <a:off x="11010430" y="6259710"/>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9" name="Google Shape;69;p2"/>
          <p:cNvGrpSpPr/>
          <p:nvPr/>
        </p:nvGrpSpPr>
        <p:grpSpPr>
          <a:xfrm>
            <a:off x="388381" y="1290697"/>
            <a:ext cx="605700" cy="425068"/>
            <a:chOff x="693181" y="1290697"/>
            <a:chExt cx="605700" cy="425068"/>
          </a:xfrm>
        </p:grpSpPr>
        <p:sp>
          <p:nvSpPr>
            <p:cNvPr id="70" name="Google Shape;70;p2"/>
            <p:cNvSpPr/>
            <p:nvPr/>
          </p:nvSpPr>
          <p:spPr>
            <a:xfrm>
              <a:off x="693181" y="1290697"/>
              <a:ext cx="605700" cy="425068"/>
            </a:xfrm>
            <a:custGeom>
              <a:rect b="b" l="l" r="r" t="t"/>
              <a:pathLst>
                <a:path extrusionOk="0" h="425068" w="605700">
                  <a:moveTo>
                    <a:pt x="605697" y="33932"/>
                  </a:moveTo>
                  <a:lnTo>
                    <a:pt x="605697" y="313609"/>
                  </a:lnTo>
                  <a:cubicBezTo>
                    <a:pt x="605653" y="332326"/>
                    <a:pt x="590481" y="347498"/>
                    <a:pt x="571765" y="347542"/>
                  </a:cubicBezTo>
                  <a:lnTo>
                    <a:pt x="493898" y="347542"/>
                  </a:lnTo>
                  <a:lnTo>
                    <a:pt x="450767" y="416033"/>
                  </a:lnTo>
                  <a:cubicBezTo>
                    <a:pt x="445052" y="425079"/>
                    <a:pt x="433087" y="427785"/>
                    <a:pt x="424041" y="422078"/>
                  </a:cubicBezTo>
                  <a:cubicBezTo>
                    <a:pt x="421603" y="420534"/>
                    <a:pt x="419531" y="418471"/>
                    <a:pt x="417995" y="416033"/>
                  </a:cubicBezTo>
                  <a:lnTo>
                    <a:pt x="374865" y="347542"/>
                  </a:lnTo>
                  <a:lnTo>
                    <a:pt x="33929" y="347542"/>
                  </a:lnTo>
                  <a:cubicBezTo>
                    <a:pt x="15209" y="347498"/>
                    <a:pt x="46" y="332326"/>
                    <a:pt x="-3" y="313609"/>
                  </a:cubicBezTo>
                  <a:lnTo>
                    <a:pt x="-3" y="33932"/>
                  </a:lnTo>
                  <a:cubicBezTo>
                    <a:pt x="46" y="15215"/>
                    <a:pt x="15209" y="44"/>
                    <a:pt x="33929" y="-1"/>
                  </a:cubicBezTo>
                  <a:lnTo>
                    <a:pt x="571765" y="-1"/>
                  </a:lnTo>
                  <a:cubicBezTo>
                    <a:pt x="590481" y="44"/>
                    <a:pt x="605653" y="15215"/>
                    <a:pt x="605697" y="3393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 name="Google Shape;71;p2"/>
            <p:cNvSpPr/>
            <p:nvPr/>
          </p:nvSpPr>
          <p:spPr>
            <a:xfrm>
              <a:off x="1028911" y="1403092"/>
              <a:ext cx="96143" cy="130782"/>
            </a:xfrm>
            <a:custGeom>
              <a:rect b="b" l="l" r="r" t="t"/>
              <a:pathLst>
                <a:path extrusionOk="0" h="130782" w="96143">
                  <a:moveTo>
                    <a:pt x="11721" y="107363"/>
                  </a:moveTo>
                  <a:cubicBezTo>
                    <a:pt x="15999" y="107729"/>
                    <a:pt x="20303" y="107729"/>
                    <a:pt x="24580" y="107363"/>
                  </a:cubicBezTo>
                  <a:cubicBezTo>
                    <a:pt x="33438" y="106952"/>
                    <a:pt x="42047" y="104283"/>
                    <a:pt x="49583" y="99594"/>
                  </a:cubicBezTo>
                  <a:cubicBezTo>
                    <a:pt x="57602" y="94022"/>
                    <a:pt x="63299" y="85700"/>
                    <a:pt x="65567" y="76199"/>
                  </a:cubicBezTo>
                  <a:lnTo>
                    <a:pt x="64942" y="76199"/>
                  </a:lnTo>
                  <a:cubicBezTo>
                    <a:pt x="58102" y="82574"/>
                    <a:pt x="48913" y="85816"/>
                    <a:pt x="39582" y="85128"/>
                  </a:cubicBezTo>
                  <a:cubicBezTo>
                    <a:pt x="18535" y="85932"/>
                    <a:pt x="827" y="69528"/>
                    <a:pt x="23" y="48481"/>
                  </a:cubicBezTo>
                  <a:cubicBezTo>
                    <a:pt x="-12" y="47517"/>
                    <a:pt x="-12" y="46543"/>
                    <a:pt x="23" y="45570"/>
                  </a:cubicBezTo>
                  <a:cubicBezTo>
                    <a:pt x="300" y="20120"/>
                    <a:pt x="21160" y="-275"/>
                    <a:pt x="46601" y="2"/>
                  </a:cubicBezTo>
                  <a:cubicBezTo>
                    <a:pt x="47003" y="2"/>
                    <a:pt x="47395" y="11"/>
                    <a:pt x="47797" y="28"/>
                  </a:cubicBezTo>
                  <a:cubicBezTo>
                    <a:pt x="80391" y="28"/>
                    <a:pt x="95750" y="24942"/>
                    <a:pt x="95750" y="54589"/>
                  </a:cubicBezTo>
                  <a:cubicBezTo>
                    <a:pt x="99759" y="92352"/>
                    <a:pt x="72407" y="126214"/>
                    <a:pt x="34644" y="130232"/>
                  </a:cubicBezTo>
                  <a:cubicBezTo>
                    <a:pt x="31510" y="130563"/>
                    <a:pt x="28357" y="130679"/>
                    <a:pt x="25205" y="130581"/>
                  </a:cubicBezTo>
                  <a:cubicBezTo>
                    <a:pt x="20714" y="130848"/>
                    <a:pt x="16213" y="130848"/>
                    <a:pt x="11721" y="130581"/>
                  </a:cubicBezTo>
                  <a:close/>
                  <a:moveTo>
                    <a:pt x="29581" y="43873"/>
                  </a:moveTo>
                  <a:cubicBezTo>
                    <a:pt x="28250" y="53642"/>
                    <a:pt x="35090" y="62652"/>
                    <a:pt x="44868" y="63983"/>
                  </a:cubicBezTo>
                  <a:cubicBezTo>
                    <a:pt x="45717" y="64099"/>
                    <a:pt x="46583" y="64152"/>
                    <a:pt x="47440" y="64144"/>
                  </a:cubicBezTo>
                  <a:cubicBezTo>
                    <a:pt x="53986" y="64403"/>
                    <a:pt x="60183" y="61224"/>
                    <a:pt x="63781" y="55750"/>
                  </a:cubicBezTo>
                  <a:cubicBezTo>
                    <a:pt x="64987" y="53473"/>
                    <a:pt x="65541" y="50910"/>
                    <a:pt x="65389" y="48338"/>
                  </a:cubicBezTo>
                  <a:cubicBezTo>
                    <a:pt x="65389" y="34854"/>
                    <a:pt x="60299" y="21549"/>
                    <a:pt x="46815" y="21549"/>
                  </a:cubicBezTo>
                  <a:cubicBezTo>
                    <a:pt x="36903" y="21638"/>
                    <a:pt x="29491" y="30568"/>
                    <a:pt x="29670" y="4387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 name="Google Shape;72;p2"/>
            <p:cNvSpPr/>
            <p:nvPr/>
          </p:nvSpPr>
          <p:spPr>
            <a:xfrm>
              <a:off x="1137139" y="1403092"/>
              <a:ext cx="96143" cy="130782"/>
            </a:xfrm>
            <a:custGeom>
              <a:rect b="b" l="l" r="r" t="t"/>
              <a:pathLst>
                <a:path extrusionOk="0" h="130782" w="96143">
                  <a:moveTo>
                    <a:pt x="11721" y="107363"/>
                  </a:moveTo>
                  <a:cubicBezTo>
                    <a:pt x="15999" y="107729"/>
                    <a:pt x="20303" y="107729"/>
                    <a:pt x="24580" y="107363"/>
                  </a:cubicBezTo>
                  <a:cubicBezTo>
                    <a:pt x="33412" y="106952"/>
                    <a:pt x="41993" y="104283"/>
                    <a:pt x="49494" y="99594"/>
                  </a:cubicBezTo>
                  <a:cubicBezTo>
                    <a:pt x="57540" y="94049"/>
                    <a:pt x="63237" y="85709"/>
                    <a:pt x="65478" y="76199"/>
                  </a:cubicBezTo>
                  <a:lnTo>
                    <a:pt x="64942" y="76199"/>
                  </a:lnTo>
                  <a:cubicBezTo>
                    <a:pt x="58093" y="82566"/>
                    <a:pt x="48905" y="85807"/>
                    <a:pt x="39582" y="85128"/>
                  </a:cubicBezTo>
                  <a:cubicBezTo>
                    <a:pt x="18535" y="85932"/>
                    <a:pt x="827" y="69528"/>
                    <a:pt x="23" y="48481"/>
                  </a:cubicBezTo>
                  <a:cubicBezTo>
                    <a:pt x="-12" y="47517"/>
                    <a:pt x="-12" y="46543"/>
                    <a:pt x="23" y="45570"/>
                  </a:cubicBezTo>
                  <a:cubicBezTo>
                    <a:pt x="300" y="20120"/>
                    <a:pt x="21160" y="-275"/>
                    <a:pt x="46601" y="2"/>
                  </a:cubicBezTo>
                  <a:cubicBezTo>
                    <a:pt x="47003" y="2"/>
                    <a:pt x="47395" y="11"/>
                    <a:pt x="47797" y="28"/>
                  </a:cubicBezTo>
                  <a:cubicBezTo>
                    <a:pt x="80301" y="28"/>
                    <a:pt x="95750" y="24942"/>
                    <a:pt x="95750" y="54589"/>
                  </a:cubicBezTo>
                  <a:cubicBezTo>
                    <a:pt x="99759" y="92352"/>
                    <a:pt x="72408" y="126214"/>
                    <a:pt x="34644" y="130232"/>
                  </a:cubicBezTo>
                  <a:cubicBezTo>
                    <a:pt x="31510" y="130563"/>
                    <a:pt x="28357" y="130679"/>
                    <a:pt x="25205" y="130581"/>
                  </a:cubicBezTo>
                  <a:cubicBezTo>
                    <a:pt x="20714" y="130848"/>
                    <a:pt x="16213" y="130848"/>
                    <a:pt x="11721" y="130581"/>
                  </a:cubicBezTo>
                  <a:close/>
                  <a:moveTo>
                    <a:pt x="29581" y="43873"/>
                  </a:moveTo>
                  <a:cubicBezTo>
                    <a:pt x="28250" y="53642"/>
                    <a:pt x="35090" y="62652"/>
                    <a:pt x="44868" y="63983"/>
                  </a:cubicBezTo>
                  <a:cubicBezTo>
                    <a:pt x="45717" y="64099"/>
                    <a:pt x="46583" y="64152"/>
                    <a:pt x="47440" y="64144"/>
                  </a:cubicBezTo>
                  <a:cubicBezTo>
                    <a:pt x="53977" y="64385"/>
                    <a:pt x="60174" y="61206"/>
                    <a:pt x="63781" y="55750"/>
                  </a:cubicBezTo>
                  <a:cubicBezTo>
                    <a:pt x="64951" y="53464"/>
                    <a:pt x="65478" y="50901"/>
                    <a:pt x="65299" y="48338"/>
                  </a:cubicBezTo>
                  <a:cubicBezTo>
                    <a:pt x="65299" y="34854"/>
                    <a:pt x="60299" y="21549"/>
                    <a:pt x="46815" y="21549"/>
                  </a:cubicBezTo>
                  <a:cubicBezTo>
                    <a:pt x="36814" y="21638"/>
                    <a:pt x="29491" y="30568"/>
                    <a:pt x="29670" y="43873"/>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 name="Google Shape;73;p2"/>
            <p:cNvSpPr/>
            <p:nvPr/>
          </p:nvSpPr>
          <p:spPr>
            <a:xfrm>
              <a:off x="765065" y="1388320"/>
              <a:ext cx="194657" cy="160176"/>
            </a:xfrm>
            <a:custGeom>
              <a:rect b="b" l="l" r="r" t="t"/>
              <a:pathLst>
                <a:path extrusionOk="0" h="160176" w="194657">
                  <a:moveTo>
                    <a:pt x="179930" y="84630"/>
                  </a:moveTo>
                  <a:lnTo>
                    <a:pt x="97152" y="160175"/>
                  </a:lnTo>
                  <a:lnTo>
                    <a:pt x="14374" y="84630"/>
                  </a:lnTo>
                  <a:cubicBezTo>
                    <a:pt x="-1968" y="67396"/>
                    <a:pt x="-4915" y="32481"/>
                    <a:pt x="8301" y="17032"/>
                  </a:cubicBezTo>
                  <a:cubicBezTo>
                    <a:pt x="38573" y="-18686"/>
                    <a:pt x="97598" y="5870"/>
                    <a:pt x="97598" y="52751"/>
                  </a:cubicBezTo>
                  <a:cubicBezTo>
                    <a:pt x="97598" y="6228"/>
                    <a:pt x="156177" y="-17972"/>
                    <a:pt x="186449" y="17032"/>
                  </a:cubicBezTo>
                  <a:cubicBezTo>
                    <a:pt x="199575" y="32481"/>
                    <a:pt x="196628" y="67396"/>
                    <a:pt x="179930" y="8463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4" name="Google Shape;74;p2"/>
          <p:cNvGrpSpPr/>
          <p:nvPr/>
        </p:nvGrpSpPr>
        <p:grpSpPr>
          <a:xfrm>
            <a:off x="4563746" y="6259701"/>
            <a:ext cx="605700" cy="425154"/>
            <a:chOff x="5791676" y="4623524"/>
            <a:chExt cx="605700" cy="425154"/>
          </a:xfrm>
        </p:grpSpPr>
        <p:sp>
          <p:nvSpPr>
            <p:cNvPr id="75" name="Google Shape;75;p2"/>
            <p:cNvSpPr/>
            <p:nvPr/>
          </p:nvSpPr>
          <p:spPr>
            <a:xfrm>
              <a:off x="5791676" y="4623524"/>
              <a:ext cx="605700" cy="425154"/>
            </a:xfrm>
            <a:custGeom>
              <a:rect b="b" l="l" r="r" t="t"/>
              <a:pathLst>
                <a:path extrusionOk="0" h="425154" w="605700">
                  <a:moveTo>
                    <a:pt x="-3" y="33932"/>
                  </a:moveTo>
                  <a:lnTo>
                    <a:pt x="-3" y="313699"/>
                  </a:lnTo>
                  <a:cubicBezTo>
                    <a:pt x="50" y="332389"/>
                    <a:pt x="15159" y="347533"/>
                    <a:pt x="33840" y="347632"/>
                  </a:cubicBezTo>
                  <a:lnTo>
                    <a:pt x="111797" y="347632"/>
                  </a:lnTo>
                  <a:lnTo>
                    <a:pt x="154837" y="416122"/>
                  </a:lnTo>
                  <a:cubicBezTo>
                    <a:pt x="160606" y="425195"/>
                    <a:pt x="172634" y="427883"/>
                    <a:pt x="181707" y="422114"/>
                  </a:cubicBezTo>
                  <a:cubicBezTo>
                    <a:pt x="184118" y="420578"/>
                    <a:pt x="186162" y="418533"/>
                    <a:pt x="187699" y="416122"/>
                  </a:cubicBezTo>
                  <a:lnTo>
                    <a:pt x="230739" y="347632"/>
                  </a:lnTo>
                  <a:lnTo>
                    <a:pt x="571764" y="347632"/>
                  </a:lnTo>
                  <a:cubicBezTo>
                    <a:pt x="590463" y="347533"/>
                    <a:pt x="605599" y="332398"/>
                    <a:pt x="605698" y="313699"/>
                  </a:cubicBezTo>
                  <a:lnTo>
                    <a:pt x="605698" y="33932"/>
                  </a:lnTo>
                  <a:cubicBezTo>
                    <a:pt x="605653" y="15215"/>
                    <a:pt x="590481" y="44"/>
                    <a:pt x="571764" y="-1"/>
                  </a:cubicBezTo>
                  <a:lnTo>
                    <a:pt x="33840" y="-1"/>
                  </a:lnTo>
                  <a:cubicBezTo>
                    <a:pt x="15159" y="97"/>
                    <a:pt x="41" y="15242"/>
                    <a:pt x="-3" y="3393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 name="Google Shape;76;p2"/>
            <p:cNvSpPr/>
            <p:nvPr/>
          </p:nvSpPr>
          <p:spPr>
            <a:xfrm>
              <a:off x="6127405" y="4735741"/>
              <a:ext cx="95894" cy="130993"/>
            </a:xfrm>
            <a:custGeom>
              <a:rect b="b" l="l" r="r" t="t"/>
              <a:pathLst>
                <a:path extrusionOk="0" h="130993" w="95894">
                  <a:moveTo>
                    <a:pt x="11721" y="107541"/>
                  </a:moveTo>
                  <a:cubicBezTo>
                    <a:pt x="15998" y="107907"/>
                    <a:pt x="20303" y="107907"/>
                    <a:pt x="24580" y="107541"/>
                  </a:cubicBezTo>
                  <a:cubicBezTo>
                    <a:pt x="33429" y="107139"/>
                    <a:pt x="42020" y="104434"/>
                    <a:pt x="49494" y="99683"/>
                  </a:cubicBezTo>
                  <a:cubicBezTo>
                    <a:pt x="57557" y="94156"/>
                    <a:pt x="63264" y="85806"/>
                    <a:pt x="65478" y="76287"/>
                  </a:cubicBezTo>
                  <a:lnTo>
                    <a:pt x="64942" y="76287"/>
                  </a:lnTo>
                  <a:cubicBezTo>
                    <a:pt x="58129" y="82707"/>
                    <a:pt x="48914" y="85949"/>
                    <a:pt x="39582" y="85217"/>
                  </a:cubicBezTo>
                  <a:cubicBezTo>
                    <a:pt x="18534" y="86021"/>
                    <a:pt x="827" y="69616"/>
                    <a:pt x="23" y="48569"/>
                  </a:cubicBezTo>
                  <a:cubicBezTo>
                    <a:pt x="-12" y="47605"/>
                    <a:pt x="-12" y="46632"/>
                    <a:pt x="23" y="45658"/>
                  </a:cubicBezTo>
                  <a:cubicBezTo>
                    <a:pt x="255" y="20209"/>
                    <a:pt x="21070" y="-231"/>
                    <a:pt x="46511" y="1"/>
                  </a:cubicBezTo>
                  <a:cubicBezTo>
                    <a:pt x="46940" y="1"/>
                    <a:pt x="47368" y="10"/>
                    <a:pt x="47797" y="28"/>
                  </a:cubicBezTo>
                  <a:cubicBezTo>
                    <a:pt x="80301" y="28"/>
                    <a:pt x="95750" y="24941"/>
                    <a:pt x="95750" y="54588"/>
                  </a:cubicBezTo>
                  <a:cubicBezTo>
                    <a:pt x="97080" y="76323"/>
                    <a:pt x="88972" y="97566"/>
                    <a:pt x="73515" y="112899"/>
                  </a:cubicBezTo>
                  <a:cubicBezTo>
                    <a:pt x="60040" y="124400"/>
                    <a:pt x="42922" y="130732"/>
                    <a:pt x="25205" y="130758"/>
                  </a:cubicBezTo>
                  <a:cubicBezTo>
                    <a:pt x="20713" y="131071"/>
                    <a:pt x="16213" y="131071"/>
                    <a:pt x="11721" y="130758"/>
                  </a:cubicBezTo>
                  <a:close/>
                  <a:moveTo>
                    <a:pt x="29580" y="43961"/>
                  </a:moveTo>
                  <a:cubicBezTo>
                    <a:pt x="28250" y="53731"/>
                    <a:pt x="35090" y="62741"/>
                    <a:pt x="44868" y="64071"/>
                  </a:cubicBezTo>
                  <a:cubicBezTo>
                    <a:pt x="45716" y="64187"/>
                    <a:pt x="46583" y="64241"/>
                    <a:pt x="47440" y="64232"/>
                  </a:cubicBezTo>
                  <a:cubicBezTo>
                    <a:pt x="53976" y="64473"/>
                    <a:pt x="60174" y="61294"/>
                    <a:pt x="63781" y="55838"/>
                  </a:cubicBezTo>
                  <a:cubicBezTo>
                    <a:pt x="64978" y="53561"/>
                    <a:pt x="65505" y="50989"/>
                    <a:pt x="65299" y="48426"/>
                  </a:cubicBezTo>
                  <a:cubicBezTo>
                    <a:pt x="65299" y="35032"/>
                    <a:pt x="60299" y="21637"/>
                    <a:pt x="46815" y="21637"/>
                  </a:cubicBezTo>
                  <a:cubicBezTo>
                    <a:pt x="36814" y="21727"/>
                    <a:pt x="29491" y="30746"/>
                    <a:pt x="29670" y="439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 name="Google Shape;77;p2"/>
            <p:cNvSpPr/>
            <p:nvPr/>
          </p:nvSpPr>
          <p:spPr>
            <a:xfrm>
              <a:off x="6235633" y="4735742"/>
              <a:ext cx="95805" cy="130992"/>
            </a:xfrm>
            <a:custGeom>
              <a:rect b="b" l="l" r="r" t="t"/>
              <a:pathLst>
                <a:path extrusionOk="0" h="130992" w="95805">
                  <a:moveTo>
                    <a:pt x="11721" y="107540"/>
                  </a:moveTo>
                  <a:cubicBezTo>
                    <a:pt x="15998" y="107906"/>
                    <a:pt x="20303" y="107906"/>
                    <a:pt x="24580" y="107540"/>
                  </a:cubicBezTo>
                  <a:cubicBezTo>
                    <a:pt x="33429" y="107138"/>
                    <a:pt x="42020" y="104433"/>
                    <a:pt x="49494" y="99682"/>
                  </a:cubicBezTo>
                  <a:cubicBezTo>
                    <a:pt x="57557" y="94155"/>
                    <a:pt x="63264" y="85806"/>
                    <a:pt x="65478" y="76286"/>
                  </a:cubicBezTo>
                  <a:lnTo>
                    <a:pt x="64853" y="76286"/>
                  </a:lnTo>
                  <a:cubicBezTo>
                    <a:pt x="58057" y="82680"/>
                    <a:pt x="48887" y="85922"/>
                    <a:pt x="39582" y="85216"/>
                  </a:cubicBezTo>
                  <a:cubicBezTo>
                    <a:pt x="18534" y="86020"/>
                    <a:pt x="827" y="69616"/>
                    <a:pt x="23" y="48568"/>
                  </a:cubicBezTo>
                  <a:cubicBezTo>
                    <a:pt x="-12" y="47604"/>
                    <a:pt x="-12" y="46631"/>
                    <a:pt x="23" y="45657"/>
                  </a:cubicBezTo>
                  <a:cubicBezTo>
                    <a:pt x="202" y="20261"/>
                    <a:pt x="20937" y="-187"/>
                    <a:pt x="46333" y="0"/>
                  </a:cubicBezTo>
                  <a:cubicBezTo>
                    <a:pt x="46797" y="0"/>
                    <a:pt x="47252" y="9"/>
                    <a:pt x="47708" y="27"/>
                  </a:cubicBezTo>
                  <a:cubicBezTo>
                    <a:pt x="80301" y="27"/>
                    <a:pt x="95660" y="24941"/>
                    <a:pt x="95660" y="54587"/>
                  </a:cubicBezTo>
                  <a:cubicBezTo>
                    <a:pt x="96991" y="76322"/>
                    <a:pt x="88883" y="97566"/>
                    <a:pt x="73426" y="112898"/>
                  </a:cubicBezTo>
                  <a:cubicBezTo>
                    <a:pt x="59960" y="124417"/>
                    <a:pt x="42832" y="130748"/>
                    <a:pt x="25116" y="130758"/>
                  </a:cubicBezTo>
                  <a:cubicBezTo>
                    <a:pt x="20660" y="131070"/>
                    <a:pt x="16177" y="131070"/>
                    <a:pt x="11721" y="130758"/>
                  </a:cubicBezTo>
                  <a:close/>
                  <a:moveTo>
                    <a:pt x="29580" y="43961"/>
                  </a:moveTo>
                  <a:cubicBezTo>
                    <a:pt x="28250" y="53730"/>
                    <a:pt x="35090" y="62740"/>
                    <a:pt x="44868" y="64071"/>
                  </a:cubicBezTo>
                  <a:cubicBezTo>
                    <a:pt x="45716" y="64187"/>
                    <a:pt x="46583" y="64240"/>
                    <a:pt x="47440" y="64231"/>
                  </a:cubicBezTo>
                  <a:cubicBezTo>
                    <a:pt x="53986" y="64508"/>
                    <a:pt x="60201" y="61320"/>
                    <a:pt x="63781" y="55837"/>
                  </a:cubicBezTo>
                  <a:cubicBezTo>
                    <a:pt x="65014" y="53569"/>
                    <a:pt x="65567" y="50998"/>
                    <a:pt x="65389" y="48426"/>
                  </a:cubicBezTo>
                  <a:cubicBezTo>
                    <a:pt x="65389" y="35031"/>
                    <a:pt x="60299" y="21637"/>
                    <a:pt x="46904" y="21637"/>
                  </a:cubicBezTo>
                  <a:cubicBezTo>
                    <a:pt x="36814" y="21726"/>
                    <a:pt x="29402" y="30745"/>
                    <a:pt x="29580" y="4396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 name="Google Shape;78;p2"/>
            <p:cNvSpPr/>
            <p:nvPr/>
          </p:nvSpPr>
          <p:spPr>
            <a:xfrm>
              <a:off x="5828960" y="4670256"/>
              <a:ext cx="243631" cy="244107"/>
            </a:xfrm>
            <a:custGeom>
              <a:rect b="b" l="l" r="r" t="t"/>
              <a:pathLst>
                <a:path extrusionOk="0" h="244107" w="243631">
                  <a:moveTo>
                    <a:pt x="225245" y="244107"/>
                  </a:moveTo>
                  <a:cubicBezTo>
                    <a:pt x="223737" y="244115"/>
                    <a:pt x="222227" y="243901"/>
                    <a:pt x="220780" y="243481"/>
                  </a:cubicBezTo>
                  <a:lnTo>
                    <a:pt x="176132" y="230891"/>
                  </a:lnTo>
                  <a:cubicBezTo>
                    <a:pt x="172677" y="232641"/>
                    <a:pt x="169131" y="234185"/>
                    <a:pt x="165506" y="235534"/>
                  </a:cubicBezTo>
                  <a:cubicBezTo>
                    <a:pt x="102712" y="259653"/>
                    <a:pt x="32248" y="228310"/>
                    <a:pt x="8129" y="165507"/>
                  </a:cubicBezTo>
                  <a:cubicBezTo>
                    <a:pt x="-15990" y="102714"/>
                    <a:pt x="15353" y="32259"/>
                    <a:pt x="78156" y="8130"/>
                  </a:cubicBezTo>
                  <a:cubicBezTo>
                    <a:pt x="140949" y="-15989"/>
                    <a:pt x="211404" y="15363"/>
                    <a:pt x="235533" y="78157"/>
                  </a:cubicBezTo>
                  <a:cubicBezTo>
                    <a:pt x="248061" y="110786"/>
                    <a:pt x="245971" y="147220"/>
                    <a:pt x="229800" y="178205"/>
                  </a:cubicBezTo>
                  <a:lnTo>
                    <a:pt x="241497" y="223658"/>
                  </a:lnTo>
                  <a:cubicBezTo>
                    <a:pt x="243721" y="232453"/>
                    <a:pt x="238381" y="241392"/>
                    <a:pt x="229585" y="243606"/>
                  </a:cubicBezTo>
                  <a:cubicBezTo>
                    <a:pt x="228308" y="243928"/>
                    <a:pt x="227005" y="244098"/>
                    <a:pt x="225692" y="244107"/>
                  </a:cubicBezTo>
                  <a:close/>
                  <a:moveTo>
                    <a:pt x="174704" y="221425"/>
                  </a:moveTo>
                  <a:lnTo>
                    <a:pt x="223192" y="234909"/>
                  </a:lnTo>
                  <a:cubicBezTo>
                    <a:pt x="225737" y="235641"/>
                    <a:pt x="228478" y="234918"/>
                    <a:pt x="230335" y="233034"/>
                  </a:cubicBezTo>
                  <a:cubicBezTo>
                    <a:pt x="232264" y="231203"/>
                    <a:pt x="233050" y="228471"/>
                    <a:pt x="232389" y="225890"/>
                  </a:cubicBezTo>
                  <a:lnTo>
                    <a:pt x="219798" y="177044"/>
                  </a:lnTo>
                  <a:lnTo>
                    <a:pt x="220692" y="175527"/>
                  </a:lnTo>
                  <a:cubicBezTo>
                    <a:pt x="250338" y="120689"/>
                    <a:pt x="229907" y="52208"/>
                    <a:pt x="175070" y="22561"/>
                  </a:cubicBezTo>
                  <a:cubicBezTo>
                    <a:pt x="120233" y="-7086"/>
                    <a:pt x="51751" y="13346"/>
                    <a:pt x="22104" y="68183"/>
                  </a:cubicBezTo>
                  <a:cubicBezTo>
                    <a:pt x="-7534" y="123020"/>
                    <a:pt x="12889" y="191502"/>
                    <a:pt x="67726" y="221148"/>
                  </a:cubicBezTo>
                  <a:cubicBezTo>
                    <a:pt x="96712" y="236811"/>
                    <a:pt x="131091" y="239035"/>
                    <a:pt x="161845" y="227229"/>
                  </a:cubicBezTo>
                  <a:cubicBezTo>
                    <a:pt x="165676" y="225756"/>
                    <a:pt x="169435" y="224086"/>
                    <a:pt x="173096" y="222229"/>
                  </a:cubicBezTo>
                  <a:close/>
                </a:path>
              </a:pathLst>
            </a:custGeom>
            <a:solidFill>
              <a:srgbClr val="FDFFFB"/>
            </a:solidFill>
            <a:ln cap="flat" cmpd="sng" w="9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9" name="Google Shape;79;p2"/>
          <p:cNvSpPr/>
          <p:nvPr/>
        </p:nvSpPr>
        <p:spPr>
          <a:xfrm>
            <a:off x="1349930" y="9201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 name="Google Shape;80;p2"/>
          <p:cNvSpPr/>
          <p:nvPr/>
        </p:nvSpPr>
        <p:spPr>
          <a:xfrm>
            <a:off x="1228576" y="8329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 name="Google Shape;81;p2"/>
          <p:cNvSpPr/>
          <p:nvPr/>
        </p:nvSpPr>
        <p:spPr>
          <a:xfrm>
            <a:off x="1391185" y="1643866"/>
            <a:ext cx="3480300" cy="3480300"/>
          </a:xfrm>
          <a:prstGeom prst="roundRect">
            <a:avLst>
              <a:gd fmla="val 628" name="adj"/>
            </a:avLst>
          </a:pr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 name="Google Shape;82;p2"/>
          <p:cNvSpPr/>
          <p:nvPr/>
        </p:nvSpPr>
        <p:spPr>
          <a:xfrm>
            <a:off x="1391185" y="16439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 name="Google Shape;83;p2"/>
          <p:cNvSpPr/>
          <p:nvPr/>
        </p:nvSpPr>
        <p:spPr>
          <a:xfrm>
            <a:off x="1391599" y="52988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 name="Google Shape;84;p2"/>
          <p:cNvSpPr/>
          <p:nvPr/>
        </p:nvSpPr>
        <p:spPr>
          <a:xfrm>
            <a:off x="1736301" y="52876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 name="Google Shape;85;p2"/>
          <p:cNvSpPr/>
          <p:nvPr/>
        </p:nvSpPr>
        <p:spPr>
          <a:xfrm>
            <a:off x="2156248" y="52905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 name="Google Shape;86;p2"/>
          <p:cNvSpPr/>
          <p:nvPr/>
        </p:nvSpPr>
        <p:spPr>
          <a:xfrm>
            <a:off x="2045075" y="52905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 name="Google Shape;87;p2"/>
          <p:cNvSpPr/>
          <p:nvPr/>
        </p:nvSpPr>
        <p:spPr>
          <a:xfrm rot="10800000">
            <a:off x="1421178" y="56445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 name="Google Shape;88;p2"/>
          <p:cNvSpPr/>
          <p:nvPr/>
        </p:nvSpPr>
        <p:spPr>
          <a:xfrm rot="10800000">
            <a:off x="2632607" y="56445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 name="Google Shape;89;p2"/>
          <p:cNvSpPr/>
          <p:nvPr/>
        </p:nvSpPr>
        <p:spPr>
          <a:xfrm>
            <a:off x="1421010" y="57682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 name="Google Shape;90;p2"/>
          <p:cNvSpPr/>
          <p:nvPr/>
        </p:nvSpPr>
        <p:spPr>
          <a:xfrm>
            <a:off x="4581941" y="52648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 name="Google Shape;91;p2"/>
          <p:cNvSpPr/>
          <p:nvPr/>
        </p:nvSpPr>
        <p:spPr>
          <a:xfrm rot="10800000">
            <a:off x="1964728" y="11539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 name="Google Shape;92;p2"/>
          <p:cNvSpPr/>
          <p:nvPr/>
        </p:nvSpPr>
        <p:spPr>
          <a:xfrm>
            <a:off x="1964650" y="12776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 name="Google Shape;93;p2"/>
          <p:cNvSpPr/>
          <p:nvPr/>
        </p:nvSpPr>
        <p:spPr>
          <a:xfrm>
            <a:off x="1434405" y="10344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 name="Google Shape;94;p2"/>
          <p:cNvSpPr/>
          <p:nvPr/>
        </p:nvSpPr>
        <p:spPr>
          <a:xfrm>
            <a:off x="1583977" y="10823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 name="Google Shape;95;p2"/>
          <p:cNvSpPr/>
          <p:nvPr/>
        </p:nvSpPr>
        <p:spPr>
          <a:xfrm>
            <a:off x="1531471" y="12554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 name="Google Shape;96;p2"/>
          <p:cNvSpPr/>
          <p:nvPr/>
        </p:nvSpPr>
        <p:spPr>
          <a:xfrm>
            <a:off x="4487109" y="1100623"/>
            <a:ext cx="1004670" cy="949336"/>
          </a:xfrm>
          <a:custGeom>
            <a:rect b="b" l="l" r="r" t="t"/>
            <a:pathLst>
              <a:path extrusionOk="0" h="949336" w="1004670">
                <a:moveTo>
                  <a:pt x="4014" y="812382"/>
                </a:moveTo>
                <a:lnTo>
                  <a:pt x="82149" y="632092"/>
                </a:lnTo>
                <a:cubicBezTo>
                  <a:pt x="76460" y="615750"/>
                  <a:pt x="71630" y="599114"/>
                  <a:pt x="67682" y="582264"/>
                </a:cubicBezTo>
                <a:cubicBezTo>
                  <a:pt x="8291" y="326964"/>
                  <a:pt x="167097" y="71843"/>
                  <a:pt x="422405" y="12452"/>
                </a:cubicBezTo>
                <a:cubicBezTo>
                  <a:pt x="677705" y="-46949"/>
                  <a:pt x="932817" y="111866"/>
                  <a:pt x="992217" y="367175"/>
                </a:cubicBezTo>
                <a:cubicBezTo>
                  <a:pt x="1051609" y="622474"/>
                  <a:pt x="892795" y="877587"/>
                  <a:pt x="637495" y="936987"/>
                </a:cubicBezTo>
                <a:cubicBezTo>
                  <a:pt x="502549" y="968384"/>
                  <a:pt x="360612" y="939237"/>
                  <a:pt x="248955" y="857209"/>
                </a:cubicBezTo>
                <a:lnTo>
                  <a:pt x="53395" y="879355"/>
                </a:lnTo>
                <a:cubicBezTo>
                  <a:pt x="27026" y="882310"/>
                  <a:pt x="3255" y="863335"/>
                  <a:pt x="299" y="836965"/>
                </a:cubicBezTo>
                <a:cubicBezTo>
                  <a:pt x="-647" y="828590"/>
                  <a:pt x="638" y="820106"/>
                  <a:pt x="4014" y="812382"/>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 name="Google Shape;97;p2"/>
          <p:cNvSpPr/>
          <p:nvPr/>
        </p:nvSpPr>
        <p:spPr>
          <a:xfrm>
            <a:off x="4481976" y="1037531"/>
            <a:ext cx="1004868" cy="949457"/>
          </a:xfrm>
          <a:custGeom>
            <a:rect b="b" l="l" r="r" t="t"/>
            <a:pathLst>
              <a:path extrusionOk="0" h="949457" w="1004868">
                <a:moveTo>
                  <a:pt x="3968" y="812431"/>
                </a:moveTo>
                <a:lnTo>
                  <a:pt x="82371" y="632141"/>
                </a:lnTo>
                <a:cubicBezTo>
                  <a:pt x="-4559" y="384851"/>
                  <a:pt x="125439" y="113915"/>
                  <a:pt x="372729" y="26985"/>
                </a:cubicBezTo>
                <a:cubicBezTo>
                  <a:pt x="620010" y="-59937"/>
                  <a:pt x="890945" y="70053"/>
                  <a:pt x="977876" y="317343"/>
                </a:cubicBezTo>
                <a:cubicBezTo>
                  <a:pt x="1064806" y="564632"/>
                  <a:pt x="934808" y="835568"/>
                  <a:pt x="687527" y="922499"/>
                </a:cubicBezTo>
                <a:cubicBezTo>
                  <a:pt x="671195" y="928231"/>
                  <a:pt x="654567" y="933080"/>
                  <a:pt x="637708" y="937000"/>
                </a:cubicBezTo>
                <a:cubicBezTo>
                  <a:pt x="502727" y="968594"/>
                  <a:pt x="360682" y="939411"/>
                  <a:pt x="249088" y="857169"/>
                </a:cubicBezTo>
                <a:lnTo>
                  <a:pt x="53528" y="879404"/>
                </a:lnTo>
                <a:cubicBezTo>
                  <a:pt x="27114" y="882386"/>
                  <a:pt x="3281" y="863393"/>
                  <a:pt x="298" y="836979"/>
                </a:cubicBezTo>
                <a:cubicBezTo>
                  <a:pt x="-640" y="828612"/>
                  <a:pt x="619" y="820155"/>
                  <a:pt x="3968" y="81243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 name="Google Shape;98;p2"/>
          <p:cNvSpPr/>
          <p:nvPr/>
        </p:nvSpPr>
        <p:spPr>
          <a:xfrm>
            <a:off x="4468531" y="1023588"/>
            <a:ext cx="1031963" cy="976661"/>
          </a:xfrm>
          <a:custGeom>
            <a:rect b="b" l="l" r="r" t="t"/>
            <a:pathLst>
              <a:path extrusionOk="0" h="976661" w="1031963">
                <a:moveTo>
                  <a:pt x="543461" y="976660"/>
                </a:moveTo>
                <a:cubicBezTo>
                  <a:pt x="441350" y="976651"/>
                  <a:pt x="341810" y="944612"/>
                  <a:pt x="258871" y="885042"/>
                </a:cubicBezTo>
                <a:lnTo>
                  <a:pt x="68490" y="906651"/>
                </a:lnTo>
                <a:cubicBezTo>
                  <a:pt x="34727" y="910500"/>
                  <a:pt x="4241" y="886247"/>
                  <a:pt x="392" y="852484"/>
                </a:cubicBezTo>
                <a:cubicBezTo>
                  <a:pt x="-831" y="841768"/>
                  <a:pt x="795" y="830910"/>
                  <a:pt x="5089" y="821016"/>
                </a:cubicBezTo>
                <a:lnTo>
                  <a:pt x="81439" y="645369"/>
                </a:lnTo>
                <a:cubicBezTo>
                  <a:pt x="76349" y="630546"/>
                  <a:pt x="71973" y="615008"/>
                  <a:pt x="68222" y="599113"/>
                </a:cubicBezTo>
                <a:cubicBezTo>
                  <a:pt x="7018" y="336536"/>
                  <a:pt x="170271" y="74056"/>
                  <a:pt x="432848" y="12852"/>
                </a:cubicBezTo>
                <a:cubicBezTo>
                  <a:pt x="695426" y="-48352"/>
                  <a:pt x="957905" y="114901"/>
                  <a:pt x="1019109" y="377478"/>
                </a:cubicBezTo>
                <a:cubicBezTo>
                  <a:pt x="1080304" y="640056"/>
                  <a:pt x="917061" y="902535"/>
                  <a:pt x="654483" y="963739"/>
                </a:cubicBezTo>
                <a:cubicBezTo>
                  <a:pt x="618086" y="972222"/>
                  <a:pt x="580831" y="976500"/>
                  <a:pt x="543461" y="976482"/>
                </a:cubicBezTo>
                <a:close/>
                <a:moveTo>
                  <a:pt x="266194" y="857270"/>
                </a:moveTo>
                <a:lnTo>
                  <a:pt x="270480" y="860396"/>
                </a:lnTo>
                <a:cubicBezTo>
                  <a:pt x="475765" y="1011290"/>
                  <a:pt x="764497" y="967204"/>
                  <a:pt x="915391" y="761919"/>
                </a:cubicBezTo>
                <a:cubicBezTo>
                  <a:pt x="1066285" y="556635"/>
                  <a:pt x="1022199" y="267902"/>
                  <a:pt x="816914" y="117008"/>
                </a:cubicBezTo>
                <a:cubicBezTo>
                  <a:pt x="611639" y="-33886"/>
                  <a:pt x="322897" y="10200"/>
                  <a:pt x="172003" y="215485"/>
                </a:cubicBezTo>
                <a:cubicBezTo>
                  <a:pt x="92216" y="324025"/>
                  <a:pt x="63865" y="462016"/>
                  <a:pt x="94386" y="593220"/>
                </a:cubicBezTo>
                <a:cubicBezTo>
                  <a:pt x="98119" y="609605"/>
                  <a:pt x="102807" y="625768"/>
                  <a:pt x="108406" y="641618"/>
                </a:cubicBezTo>
                <a:lnTo>
                  <a:pt x="110192" y="646530"/>
                </a:lnTo>
                <a:lnTo>
                  <a:pt x="29825" y="831642"/>
                </a:lnTo>
                <a:cubicBezTo>
                  <a:pt x="22217" y="849305"/>
                  <a:pt x="30369" y="869799"/>
                  <a:pt x="48041" y="877398"/>
                </a:cubicBezTo>
                <a:cubicBezTo>
                  <a:pt x="53551" y="879773"/>
                  <a:pt x="59579" y="880684"/>
                  <a:pt x="65544" y="88004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 name="Google Shape;99;p2"/>
          <p:cNvSpPr/>
          <p:nvPr/>
        </p:nvSpPr>
        <p:spPr>
          <a:xfrm>
            <a:off x="4726098" y="1231046"/>
            <a:ext cx="569034" cy="544086"/>
          </a:xfrm>
          <a:custGeom>
            <a:rect b="b" l="l" r="r" t="t"/>
            <a:pathLst>
              <a:path extrusionOk="0" h="544086" w="569034">
                <a:moveTo>
                  <a:pt x="449319" y="544085"/>
                </a:moveTo>
                <a:cubicBezTo>
                  <a:pt x="447104" y="544067"/>
                  <a:pt x="444934" y="543522"/>
                  <a:pt x="442978" y="542477"/>
                </a:cubicBezTo>
                <a:lnTo>
                  <a:pt x="282244" y="456306"/>
                </a:lnTo>
                <a:lnTo>
                  <a:pt x="120260" y="539620"/>
                </a:lnTo>
                <a:cubicBezTo>
                  <a:pt x="113679" y="542995"/>
                  <a:pt x="105606" y="540388"/>
                  <a:pt x="102231" y="533798"/>
                </a:cubicBezTo>
                <a:cubicBezTo>
                  <a:pt x="100900" y="531190"/>
                  <a:pt x="100454" y="528217"/>
                  <a:pt x="100972" y="525332"/>
                </a:cubicBezTo>
                <a:lnTo>
                  <a:pt x="133297" y="346024"/>
                </a:lnTo>
                <a:lnTo>
                  <a:pt x="3995" y="217705"/>
                </a:lnTo>
                <a:cubicBezTo>
                  <a:pt x="343" y="214133"/>
                  <a:pt x="-934" y="208793"/>
                  <a:pt x="691" y="203953"/>
                </a:cubicBezTo>
                <a:cubicBezTo>
                  <a:pt x="2352" y="199167"/>
                  <a:pt x="6567" y="195720"/>
                  <a:pt x="11585" y="195023"/>
                </a:cubicBezTo>
                <a:lnTo>
                  <a:pt x="192411" y="170020"/>
                </a:lnTo>
                <a:lnTo>
                  <a:pt x="274475" y="7321"/>
                </a:lnTo>
                <a:cubicBezTo>
                  <a:pt x="276762" y="2821"/>
                  <a:pt x="281387" y="-10"/>
                  <a:pt x="286441" y="-1"/>
                </a:cubicBezTo>
                <a:lnTo>
                  <a:pt x="286441" y="-1"/>
                </a:lnTo>
                <a:cubicBezTo>
                  <a:pt x="291558" y="17"/>
                  <a:pt x="296210" y="2972"/>
                  <a:pt x="298407" y="7589"/>
                </a:cubicBezTo>
                <a:lnTo>
                  <a:pt x="377524" y="171627"/>
                </a:lnTo>
                <a:lnTo>
                  <a:pt x="557636" y="199399"/>
                </a:lnTo>
                <a:cubicBezTo>
                  <a:pt x="564949" y="200506"/>
                  <a:pt x="569986" y="207328"/>
                  <a:pt x="568878" y="214642"/>
                </a:cubicBezTo>
                <a:cubicBezTo>
                  <a:pt x="568441" y="217589"/>
                  <a:pt x="567030" y="220294"/>
                  <a:pt x="564869" y="222348"/>
                </a:cubicBezTo>
                <a:lnTo>
                  <a:pt x="433335" y="348614"/>
                </a:lnTo>
                <a:lnTo>
                  <a:pt x="462713" y="528547"/>
                </a:lnTo>
                <a:cubicBezTo>
                  <a:pt x="463589" y="533583"/>
                  <a:pt x="461463" y="538673"/>
                  <a:pt x="457266" y="541584"/>
                </a:cubicBezTo>
                <a:cubicBezTo>
                  <a:pt x="454953" y="543245"/>
                  <a:pt x="452167" y="544120"/>
                  <a:pt x="449319" y="544085"/>
                </a:cubicBezTo>
                <a:close/>
                <a:moveTo>
                  <a:pt x="282602" y="427999"/>
                </a:moveTo>
                <a:cubicBezTo>
                  <a:pt x="284816" y="427990"/>
                  <a:pt x="286995" y="428544"/>
                  <a:pt x="288941" y="429606"/>
                </a:cubicBezTo>
                <a:lnTo>
                  <a:pt x="431816" y="506312"/>
                </a:lnTo>
                <a:lnTo>
                  <a:pt x="405742" y="346292"/>
                </a:lnTo>
                <a:cubicBezTo>
                  <a:pt x="405081" y="341943"/>
                  <a:pt x="406581" y="337541"/>
                  <a:pt x="409760" y="334505"/>
                </a:cubicBezTo>
                <a:lnTo>
                  <a:pt x="526828" y="222348"/>
                </a:lnTo>
                <a:lnTo>
                  <a:pt x="366630" y="197613"/>
                </a:lnTo>
                <a:cubicBezTo>
                  <a:pt x="362254" y="196997"/>
                  <a:pt x="358495" y="194211"/>
                  <a:pt x="356629" y="190201"/>
                </a:cubicBezTo>
                <a:lnTo>
                  <a:pt x="286173" y="44290"/>
                </a:lnTo>
                <a:lnTo>
                  <a:pt x="213128" y="188951"/>
                </a:lnTo>
                <a:cubicBezTo>
                  <a:pt x="211146" y="192907"/>
                  <a:pt x="207333" y="195613"/>
                  <a:pt x="202948" y="196184"/>
                </a:cubicBezTo>
                <a:lnTo>
                  <a:pt x="42214" y="218151"/>
                </a:lnTo>
                <a:lnTo>
                  <a:pt x="157228" y="332273"/>
                </a:lnTo>
                <a:cubicBezTo>
                  <a:pt x="160408" y="335335"/>
                  <a:pt x="161827" y="339809"/>
                  <a:pt x="160979" y="344149"/>
                </a:cubicBezTo>
                <a:lnTo>
                  <a:pt x="132315" y="503365"/>
                </a:lnTo>
                <a:lnTo>
                  <a:pt x="276440" y="429249"/>
                </a:lnTo>
                <a:cubicBezTo>
                  <a:pt x="278342" y="428258"/>
                  <a:pt x="280459" y="427731"/>
                  <a:pt x="282602" y="42773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0" name="Google Shape;100;p2"/>
          <p:cNvGrpSpPr/>
          <p:nvPr/>
        </p:nvGrpSpPr>
        <p:grpSpPr>
          <a:xfrm>
            <a:off x="758231" y="2398960"/>
            <a:ext cx="1131468" cy="1006776"/>
            <a:chOff x="758231" y="2398960"/>
            <a:chExt cx="1131468" cy="1006776"/>
          </a:xfrm>
        </p:grpSpPr>
        <p:sp>
          <p:nvSpPr>
            <p:cNvPr id="101" name="Google Shape;101;p2"/>
            <p:cNvSpPr/>
            <p:nvPr/>
          </p:nvSpPr>
          <p:spPr>
            <a:xfrm>
              <a:off x="816925" y="2456823"/>
              <a:ext cx="1072774" cy="948913"/>
            </a:xfrm>
            <a:custGeom>
              <a:rect b="b" l="l" r="r" t="t"/>
              <a:pathLst>
                <a:path extrusionOk="0" h="948913" w="1072774">
                  <a:moveTo>
                    <a:pt x="1063246" y="264944"/>
                  </a:moveTo>
                  <a:lnTo>
                    <a:pt x="946089" y="422821"/>
                  </a:lnTo>
                  <a:cubicBezTo>
                    <a:pt x="974592" y="683291"/>
                    <a:pt x="786551" y="917552"/>
                    <a:pt x="526090" y="946056"/>
                  </a:cubicBezTo>
                  <a:cubicBezTo>
                    <a:pt x="265620" y="974559"/>
                    <a:pt x="31358" y="786518"/>
                    <a:pt x="2855" y="526057"/>
                  </a:cubicBezTo>
                  <a:cubicBezTo>
                    <a:pt x="-25658" y="265587"/>
                    <a:pt x="162384" y="31325"/>
                    <a:pt x="422854" y="2822"/>
                  </a:cubicBezTo>
                  <a:cubicBezTo>
                    <a:pt x="578632" y="-14234"/>
                    <a:pt x="732776" y="46738"/>
                    <a:pt x="834736" y="165735"/>
                  </a:cubicBezTo>
                  <a:lnTo>
                    <a:pt x="1030206" y="188506"/>
                  </a:lnTo>
                  <a:cubicBezTo>
                    <a:pt x="1056567" y="191533"/>
                    <a:pt x="1075480" y="215357"/>
                    <a:pt x="1072453" y="241718"/>
                  </a:cubicBezTo>
                  <a:cubicBezTo>
                    <a:pt x="1071488" y="250129"/>
                    <a:pt x="1068309" y="258148"/>
                    <a:pt x="1063246" y="26494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 name="Google Shape;102;p2"/>
            <p:cNvSpPr/>
            <p:nvPr/>
          </p:nvSpPr>
          <p:spPr>
            <a:xfrm>
              <a:off x="771686" y="2412458"/>
              <a:ext cx="1073440" cy="949625"/>
            </a:xfrm>
            <a:custGeom>
              <a:rect b="b" l="l" r="r" t="t"/>
              <a:pathLst>
                <a:path extrusionOk="0" h="949625" w="1073440">
                  <a:moveTo>
                    <a:pt x="1063927" y="265018"/>
                  </a:moveTo>
                  <a:lnTo>
                    <a:pt x="946769" y="422806"/>
                  </a:lnTo>
                  <a:cubicBezTo>
                    <a:pt x="975478" y="683446"/>
                    <a:pt x="787464" y="918019"/>
                    <a:pt x="526824" y="946729"/>
                  </a:cubicBezTo>
                  <a:cubicBezTo>
                    <a:pt x="266175" y="975437"/>
                    <a:pt x="31610" y="787423"/>
                    <a:pt x="2892" y="526783"/>
                  </a:cubicBezTo>
                  <a:cubicBezTo>
                    <a:pt x="-25817" y="266134"/>
                    <a:pt x="162198" y="31569"/>
                    <a:pt x="422847" y="2860"/>
                  </a:cubicBezTo>
                  <a:cubicBezTo>
                    <a:pt x="578821" y="-14329"/>
                    <a:pt x="733207" y="46670"/>
                    <a:pt x="835327" y="165809"/>
                  </a:cubicBezTo>
                  <a:lnTo>
                    <a:pt x="1030887" y="188491"/>
                  </a:lnTo>
                  <a:cubicBezTo>
                    <a:pt x="1057292" y="191571"/>
                    <a:pt x="1076196" y="215476"/>
                    <a:pt x="1073106" y="241881"/>
                  </a:cubicBezTo>
                  <a:cubicBezTo>
                    <a:pt x="1072133" y="250266"/>
                    <a:pt x="1068963" y="258241"/>
                    <a:pt x="1063927" y="26501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 name="Google Shape;103;p2"/>
            <p:cNvSpPr/>
            <p:nvPr/>
          </p:nvSpPr>
          <p:spPr>
            <a:xfrm>
              <a:off x="758231" y="2398960"/>
              <a:ext cx="1100043" cy="976193"/>
            </a:xfrm>
            <a:custGeom>
              <a:rect b="b" l="l" r="r" t="t"/>
              <a:pathLst>
                <a:path extrusionOk="0" h="976193" w="1100043">
                  <a:moveTo>
                    <a:pt x="488379" y="976193"/>
                  </a:moveTo>
                  <a:cubicBezTo>
                    <a:pt x="218810" y="976353"/>
                    <a:pt x="157" y="757951"/>
                    <a:pt x="-3" y="488381"/>
                  </a:cubicBezTo>
                  <a:cubicBezTo>
                    <a:pt x="-155" y="218812"/>
                    <a:pt x="218247" y="160"/>
                    <a:pt x="487817" y="-1"/>
                  </a:cubicBezTo>
                  <a:cubicBezTo>
                    <a:pt x="628593" y="-81"/>
                    <a:pt x="762556" y="60623"/>
                    <a:pt x="855300" y="166538"/>
                  </a:cubicBezTo>
                  <a:lnTo>
                    <a:pt x="1045592" y="188683"/>
                  </a:lnTo>
                  <a:cubicBezTo>
                    <a:pt x="1079346" y="192594"/>
                    <a:pt x="1103536" y="223125"/>
                    <a:pt x="1099625" y="256879"/>
                  </a:cubicBezTo>
                  <a:cubicBezTo>
                    <a:pt x="1098384" y="267595"/>
                    <a:pt x="1094348" y="277801"/>
                    <a:pt x="1087918" y="286463"/>
                  </a:cubicBezTo>
                  <a:lnTo>
                    <a:pt x="974065" y="439786"/>
                  </a:lnTo>
                  <a:cubicBezTo>
                    <a:pt x="975663" y="455752"/>
                    <a:pt x="976431" y="471781"/>
                    <a:pt x="976387" y="487828"/>
                  </a:cubicBezTo>
                  <a:cubicBezTo>
                    <a:pt x="976288" y="757361"/>
                    <a:pt x="757913" y="975898"/>
                    <a:pt x="488379" y="976193"/>
                  </a:cubicBezTo>
                  <a:close/>
                  <a:moveTo>
                    <a:pt x="488379" y="26877"/>
                  </a:moveTo>
                  <a:cubicBezTo>
                    <a:pt x="233999" y="27234"/>
                    <a:pt x="28081" y="233742"/>
                    <a:pt x="28438" y="488122"/>
                  </a:cubicBezTo>
                  <a:cubicBezTo>
                    <a:pt x="28795" y="742493"/>
                    <a:pt x="235303" y="948421"/>
                    <a:pt x="489674" y="948064"/>
                  </a:cubicBezTo>
                  <a:cubicBezTo>
                    <a:pt x="744054" y="947707"/>
                    <a:pt x="949982" y="741199"/>
                    <a:pt x="949624" y="486819"/>
                  </a:cubicBezTo>
                  <a:cubicBezTo>
                    <a:pt x="949598" y="470388"/>
                    <a:pt x="948696" y="453975"/>
                    <a:pt x="946919" y="437643"/>
                  </a:cubicBezTo>
                  <a:lnTo>
                    <a:pt x="946294" y="432375"/>
                  </a:lnTo>
                  <a:lnTo>
                    <a:pt x="1066666" y="270122"/>
                  </a:lnTo>
                  <a:cubicBezTo>
                    <a:pt x="1078087" y="254709"/>
                    <a:pt x="1074863" y="232957"/>
                    <a:pt x="1059451" y="221527"/>
                  </a:cubicBezTo>
                  <a:cubicBezTo>
                    <a:pt x="1054575" y="217919"/>
                    <a:pt x="1048842" y="215642"/>
                    <a:pt x="1042824" y="214937"/>
                  </a:cubicBezTo>
                  <a:lnTo>
                    <a:pt x="842084" y="191630"/>
                  </a:lnTo>
                  <a:lnTo>
                    <a:pt x="838691" y="187612"/>
                  </a:lnTo>
                  <a:cubicBezTo>
                    <a:pt x="750966" y="85492"/>
                    <a:pt x="623003" y="26779"/>
                    <a:pt x="488379" y="2687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 name="Google Shape;104;p2"/>
            <p:cNvSpPr/>
            <p:nvPr/>
          </p:nvSpPr>
          <p:spPr>
            <a:xfrm>
              <a:off x="948273" y="2594788"/>
              <a:ext cx="602798" cy="557659"/>
            </a:xfrm>
            <a:custGeom>
              <a:rect b="b" l="l" r="r" t="t"/>
              <a:pathLst>
                <a:path extrusionOk="0" h="557659" w="602798">
                  <a:moveTo>
                    <a:pt x="578819" y="304859"/>
                  </a:moveTo>
                  <a:cubicBezTo>
                    <a:pt x="593794" y="295706"/>
                    <a:pt x="602885" y="279373"/>
                    <a:pt x="602751" y="261817"/>
                  </a:cubicBezTo>
                  <a:cubicBezTo>
                    <a:pt x="603867" y="235743"/>
                    <a:pt x="583721" y="213651"/>
                    <a:pt x="557656" y="212347"/>
                  </a:cubicBezTo>
                  <a:lnTo>
                    <a:pt x="416299" y="212347"/>
                  </a:lnTo>
                  <a:cubicBezTo>
                    <a:pt x="413111" y="208373"/>
                    <a:pt x="411236" y="203507"/>
                    <a:pt x="410941" y="198417"/>
                  </a:cubicBezTo>
                  <a:cubicBezTo>
                    <a:pt x="411745" y="184218"/>
                    <a:pt x="434605" y="155822"/>
                    <a:pt x="434694" y="47862"/>
                  </a:cubicBezTo>
                  <a:cubicBezTo>
                    <a:pt x="434819" y="23198"/>
                    <a:pt x="416192" y="2481"/>
                    <a:pt x="391653" y="-1"/>
                  </a:cubicBezTo>
                  <a:lnTo>
                    <a:pt x="387277" y="-1"/>
                  </a:lnTo>
                  <a:cubicBezTo>
                    <a:pt x="361078" y="53"/>
                    <a:pt x="339861" y="21305"/>
                    <a:pt x="339861" y="47505"/>
                  </a:cubicBezTo>
                  <a:cubicBezTo>
                    <a:pt x="339861" y="145285"/>
                    <a:pt x="247349" y="208239"/>
                    <a:pt x="211541" y="229581"/>
                  </a:cubicBezTo>
                  <a:cubicBezTo>
                    <a:pt x="202879" y="234662"/>
                    <a:pt x="193012" y="237350"/>
                    <a:pt x="182966" y="237350"/>
                  </a:cubicBezTo>
                  <a:lnTo>
                    <a:pt x="166000" y="237350"/>
                  </a:lnTo>
                  <a:lnTo>
                    <a:pt x="166000" y="229492"/>
                  </a:lnTo>
                  <a:cubicBezTo>
                    <a:pt x="165955" y="212043"/>
                    <a:pt x="151837" y="197890"/>
                    <a:pt x="134388" y="197791"/>
                  </a:cubicBezTo>
                  <a:lnTo>
                    <a:pt x="-3" y="197791"/>
                  </a:lnTo>
                  <a:lnTo>
                    <a:pt x="-3" y="529708"/>
                  </a:lnTo>
                  <a:lnTo>
                    <a:pt x="134388" y="529708"/>
                  </a:lnTo>
                  <a:cubicBezTo>
                    <a:pt x="151837" y="529610"/>
                    <a:pt x="165955" y="515456"/>
                    <a:pt x="166000" y="498008"/>
                  </a:cubicBezTo>
                  <a:lnTo>
                    <a:pt x="166000" y="490150"/>
                  </a:lnTo>
                  <a:lnTo>
                    <a:pt x="197611" y="490150"/>
                  </a:lnTo>
                  <a:cubicBezTo>
                    <a:pt x="253689" y="490150"/>
                    <a:pt x="257618" y="553461"/>
                    <a:pt x="363524" y="553461"/>
                  </a:cubicBezTo>
                  <a:lnTo>
                    <a:pt x="406744" y="553461"/>
                  </a:lnTo>
                  <a:cubicBezTo>
                    <a:pt x="412307" y="556176"/>
                    <a:pt x="418415" y="557604"/>
                    <a:pt x="424603" y="557658"/>
                  </a:cubicBezTo>
                  <a:lnTo>
                    <a:pt x="491487" y="557658"/>
                  </a:lnTo>
                  <a:cubicBezTo>
                    <a:pt x="517552" y="556354"/>
                    <a:pt x="537698" y="534262"/>
                    <a:pt x="536582" y="508187"/>
                  </a:cubicBezTo>
                  <a:cubicBezTo>
                    <a:pt x="536653" y="495990"/>
                    <a:pt x="532420" y="484167"/>
                    <a:pt x="524616" y="474791"/>
                  </a:cubicBezTo>
                  <a:lnTo>
                    <a:pt x="526045" y="474791"/>
                  </a:lnTo>
                  <a:cubicBezTo>
                    <a:pt x="552128" y="473487"/>
                    <a:pt x="572291" y="451412"/>
                    <a:pt x="571229" y="425320"/>
                  </a:cubicBezTo>
                  <a:cubicBezTo>
                    <a:pt x="571282" y="412631"/>
                    <a:pt x="566675" y="400370"/>
                    <a:pt x="558281" y="390852"/>
                  </a:cubicBezTo>
                  <a:cubicBezTo>
                    <a:pt x="579944" y="384913"/>
                    <a:pt x="594714" y="364902"/>
                    <a:pt x="594000" y="342452"/>
                  </a:cubicBezTo>
                  <a:cubicBezTo>
                    <a:pt x="594267" y="328379"/>
                    <a:pt x="588785" y="314797"/>
                    <a:pt x="578819" y="304859"/>
                  </a:cubicBezTo>
                  <a:close/>
                  <a:moveTo>
                    <a:pt x="150194" y="497829"/>
                  </a:moveTo>
                  <a:cubicBezTo>
                    <a:pt x="150149" y="506535"/>
                    <a:pt x="143095" y="513590"/>
                    <a:pt x="134388" y="513635"/>
                  </a:cubicBezTo>
                  <a:lnTo>
                    <a:pt x="15802" y="513635"/>
                  </a:lnTo>
                  <a:lnTo>
                    <a:pt x="15802" y="212972"/>
                  </a:lnTo>
                  <a:lnTo>
                    <a:pt x="134388" y="212972"/>
                  </a:lnTo>
                  <a:cubicBezTo>
                    <a:pt x="143113" y="213070"/>
                    <a:pt x="150149" y="220143"/>
                    <a:pt x="150194" y="228867"/>
                  </a:cubicBezTo>
                  <a:close/>
                  <a:moveTo>
                    <a:pt x="416388" y="229938"/>
                  </a:moveTo>
                  <a:lnTo>
                    <a:pt x="557566" y="229938"/>
                  </a:lnTo>
                  <a:cubicBezTo>
                    <a:pt x="574997" y="231546"/>
                    <a:pt x="587829" y="246985"/>
                    <a:pt x="586222" y="264416"/>
                  </a:cubicBezTo>
                  <a:cubicBezTo>
                    <a:pt x="584820" y="279623"/>
                    <a:pt x="572774" y="291669"/>
                    <a:pt x="557566" y="293071"/>
                  </a:cubicBezTo>
                  <a:lnTo>
                    <a:pt x="387456" y="293071"/>
                  </a:lnTo>
                  <a:cubicBezTo>
                    <a:pt x="370025" y="291464"/>
                    <a:pt x="357193" y="276025"/>
                    <a:pt x="358800" y="258594"/>
                  </a:cubicBezTo>
                  <a:cubicBezTo>
                    <a:pt x="360202" y="243387"/>
                    <a:pt x="372249" y="231340"/>
                    <a:pt x="387456" y="229938"/>
                  </a:cubicBezTo>
                  <a:lnTo>
                    <a:pt x="416388" y="229938"/>
                  </a:lnTo>
                  <a:close/>
                  <a:moveTo>
                    <a:pt x="261994" y="501847"/>
                  </a:moveTo>
                  <a:cubicBezTo>
                    <a:pt x="244134" y="488274"/>
                    <a:pt x="226275" y="474255"/>
                    <a:pt x="197611" y="474255"/>
                  </a:cubicBezTo>
                  <a:lnTo>
                    <a:pt x="166000" y="474255"/>
                  </a:lnTo>
                  <a:lnTo>
                    <a:pt x="166000" y="252888"/>
                  </a:lnTo>
                  <a:lnTo>
                    <a:pt x="183055" y="252888"/>
                  </a:lnTo>
                  <a:cubicBezTo>
                    <a:pt x="195932" y="252941"/>
                    <a:pt x="208576" y="249521"/>
                    <a:pt x="219667" y="242976"/>
                  </a:cubicBezTo>
                  <a:cubicBezTo>
                    <a:pt x="260565" y="218866"/>
                    <a:pt x="355755" y="151625"/>
                    <a:pt x="355755" y="47237"/>
                  </a:cubicBezTo>
                  <a:cubicBezTo>
                    <a:pt x="355755" y="29780"/>
                    <a:pt x="369909" y="15626"/>
                    <a:pt x="387367" y="15626"/>
                  </a:cubicBezTo>
                  <a:cubicBezTo>
                    <a:pt x="404824" y="15626"/>
                    <a:pt x="418978" y="29780"/>
                    <a:pt x="418978" y="47237"/>
                  </a:cubicBezTo>
                  <a:lnTo>
                    <a:pt x="418978" y="49202"/>
                  </a:lnTo>
                  <a:cubicBezTo>
                    <a:pt x="418978" y="126443"/>
                    <a:pt x="406655" y="160465"/>
                    <a:pt x="400225" y="178771"/>
                  </a:cubicBezTo>
                  <a:cubicBezTo>
                    <a:pt x="397680" y="184754"/>
                    <a:pt x="395993" y="191067"/>
                    <a:pt x="395225" y="197524"/>
                  </a:cubicBezTo>
                  <a:lnTo>
                    <a:pt x="395225" y="199220"/>
                  </a:lnTo>
                  <a:cubicBezTo>
                    <a:pt x="395484" y="203748"/>
                    <a:pt x="396537" y="208195"/>
                    <a:pt x="398350" y="212347"/>
                  </a:cubicBezTo>
                  <a:lnTo>
                    <a:pt x="387545" y="212347"/>
                  </a:lnTo>
                  <a:cubicBezTo>
                    <a:pt x="361649" y="213883"/>
                    <a:pt x="341780" y="235903"/>
                    <a:pt x="342897" y="261817"/>
                  </a:cubicBezTo>
                  <a:cubicBezTo>
                    <a:pt x="342816" y="273899"/>
                    <a:pt x="346995" y="285624"/>
                    <a:pt x="354684" y="294946"/>
                  </a:cubicBezTo>
                  <a:cubicBezTo>
                    <a:pt x="334038" y="301590"/>
                    <a:pt x="320224" y="321039"/>
                    <a:pt x="320751" y="342720"/>
                  </a:cubicBezTo>
                  <a:cubicBezTo>
                    <a:pt x="319644" y="368831"/>
                    <a:pt x="339834" y="390941"/>
                    <a:pt x="365935" y="392191"/>
                  </a:cubicBezTo>
                  <a:lnTo>
                    <a:pt x="370489" y="392191"/>
                  </a:lnTo>
                  <a:cubicBezTo>
                    <a:pt x="362685" y="401567"/>
                    <a:pt x="358452" y="413390"/>
                    <a:pt x="358524" y="425588"/>
                  </a:cubicBezTo>
                  <a:cubicBezTo>
                    <a:pt x="357890" y="447671"/>
                    <a:pt x="372177" y="467414"/>
                    <a:pt x="393349" y="473719"/>
                  </a:cubicBezTo>
                  <a:cubicBezTo>
                    <a:pt x="384839" y="483283"/>
                    <a:pt x="380160" y="495650"/>
                    <a:pt x="380223" y="508455"/>
                  </a:cubicBezTo>
                  <a:cubicBezTo>
                    <a:pt x="380214" y="518921"/>
                    <a:pt x="383321" y="529146"/>
                    <a:pt x="389152" y="537834"/>
                  </a:cubicBezTo>
                  <a:lnTo>
                    <a:pt x="364060" y="537834"/>
                  </a:lnTo>
                  <a:cubicBezTo>
                    <a:pt x="308071" y="537387"/>
                    <a:pt x="284497" y="519260"/>
                    <a:pt x="261994" y="501669"/>
                  </a:cubicBezTo>
                  <a:close/>
                  <a:moveTo>
                    <a:pt x="491755" y="539799"/>
                  </a:moveTo>
                  <a:lnTo>
                    <a:pt x="424871" y="539799"/>
                  </a:lnTo>
                  <a:cubicBezTo>
                    <a:pt x="421817" y="539816"/>
                    <a:pt x="418790" y="539272"/>
                    <a:pt x="415942" y="538191"/>
                  </a:cubicBezTo>
                  <a:lnTo>
                    <a:pt x="415942" y="537566"/>
                  </a:lnTo>
                  <a:lnTo>
                    <a:pt x="413977" y="537566"/>
                  </a:lnTo>
                  <a:cubicBezTo>
                    <a:pt x="402556" y="532289"/>
                    <a:pt x="395341" y="520760"/>
                    <a:pt x="395582" y="508187"/>
                  </a:cubicBezTo>
                  <a:cubicBezTo>
                    <a:pt x="394876" y="491534"/>
                    <a:pt x="407771" y="477434"/>
                    <a:pt x="424425" y="476666"/>
                  </a:cubicBezTo>
                  <a:lnTo>
                    <a:pt x="491308" y="476666"/>
                  </a:lnTo>
                  <a:cubicBezTo>
                    <a:pt x="508739" y="478273"/>
                    <a:pt x="521571" y="493712"/>
                    <a:pt x="519963" y="511143"/>
                  </a:cubicBezTo>
                  <a:cubicBezTo>
                    <a:pt x="518562" y="526350"/>
                    <a:pt x="506515" y="538397"/>
                    <a:pt x="491308" y="539799"/>
                  </a:cubicBezTo>
                  <a:close/>
                  <a:moveTo>
                    <a:pt x="526312" y="456931"/>
                  </a:moveTo>
                  <a:lnTo>
                    <a:pt x="403083" y="456931"/>
                  </a:lnTo>
                  <a:cubicBezTo>
                    <a:pt x="385652" y="455324"/>
                    <a:pt x="372820" y="439884"/>
                    <a:pt x="374427" y="422454"/>
                  </a:cubicBezTo>
                  <a:cubicBezTo>
                    <a:pt x="375829" y="407246"/>
                    <a:pt x="387875" y="395200"/>
                    <a:pt x="403083" y="393798"/>
                  </a:cubicBezTo>
                  <a:lnTo>
                    <a:pt x="526312" y="393798"/>
                  </a:lnTo>
                  <a:cubicBezTo>
                    <a:pt x="543743" y="395405"/>
                    <a:pt x="556575" y="410845"/>
                    <a:pt x="554968" y="428276"/>
                  </a:cubicBezTo>
                  <a:cubicBezTo>
                    <a:pt x="553566" y="443483"/>
                    <a:pt x="541520" y="455529"/>
                    <a:pt x="526312" y="456931"/>
                  </a:cubicBezTo>
                  <a:close/>
                  <a:moveTo>
                    <a:pt x="549351" y="374064"/>
                  </a:moveTo>
                  <a:lnTo>
                    <a:pt x="365399" y="374064"/>
                  </a:lnTo>
                  <a:cubicBezTo>
                    <a:pt x="347969" y="372456"/>
                    <a:pt x="335137" y="357017"/>
                    <a:pt x="336744" y="339586"/>
                  </a:cubicBezTo>
                  <a:cubicBezTo>
                    <a:pt x="338146" y="324379"/>
                    <a:pt x="350192" y="312333"/>
                    <a:pt x="365399" y="310931"/>
                  </a:cubicBezTo>
                  <a:lnTo>
                    <a:pt x="549172" y="310931"/>
                  </a:lnTo>
                  <a:cubicBezTo>
                    <a:pt x="566603" y="312538"/>
                    <a:pt x="579435" y="327977"/>
                    <a:pt x="577828" y="345408"/>
                  </a:cubicBezTo>
                  <a:cubicBezTo>
                    <a:pt x="576426" y="360615"/>
                    <a:pt x="564380" y="372662"/>
                    <a:pt x="549172" y="37406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 name="Google Shape;105;p2"/>
            <p:cNvSpPr/>
            <p:nvPr/>
          </p:nvSpPr>
          <p:spPr>
            <a:xfrm>
              <a:off x="943808" y="2589341"/>
              <a:ext cx="611710" cy="567392"/>
            </a:xfrm>
            <a:custGeom>
              <a:rect b="b" l="l" r="r" t="t"/>
              <a:pathLst>
                <a:path extrusionOk="0" h="567392" w="611710">
                  <a:moveTo>
                    <a:pt x="496219" y="567391"/>
                  </a:moveTo>
                  <a:lnTo>
                    <a:pt x="429336" y="567391"/>
                  </a:lnTo>
                  <a:cubicBezTo>
                    <a:pt x="422737" y="567382"/>
                    <a:pt x="416218" y="565954"/>
                    <a:pt x="410227" y="563194"/>
                  </a:cubicBezTo>
                  <a:lnTo>
                    <a:pt x="367989" y="563194"/>
                  </a:lnTo>
                  <a:cubicBezTo>
                    <a:pt x="305481" y="563194"/>
                    <a:pt x="276817" y="540959"/>
                    <a:pt x="253957" y="523189"/>
                  </a:cubicBezTo>
                  <a:cubicBezTo>
                    <a:pt x="237348" y="510152"/>
                    <a:pt x="224221" y="499883"/>
                    <a:pt x="202076" y="499883"/>
                  </a:cubicBezTo>
                  <a:lnTo>
                    <a:pt x="175286" y="499883"/>
                  </a:lnTo>
                  <a:lnTo>
                    <a:pt x="175286" y="503276"/>
                  </a:lnTo>
                  <a:cubicBezTo>
                    <a:pt x="175188" y="523037"/>
                    <a:pt x="159329" y="539102"/>
                    <a:pt x="139568" y="539441"/>
                  </a:cubicBezTo>
                  <a:lnTo>
                    <a:pt x="-3" y="539441"/>
                  </a:lnTo>
                  <a:lnTo>
                    <a:pt x="-3" y="198149"/>
                  </a:lnTo>
                  <a:lnTo>
                    <a:pt x="138853" y="198149"/>
                  </a:lnTo>
                  <a:cubicBezTo>
                    <a:pt x="158588" y="198533"/>
                    <a:pt x="174429" y="214570"/>
                    <a:pt x="174572" y="234314"/>
                  </a:cubicBezTo>
                  <a:lnTo>
                    <a:pt x="174572" y="237707"/>
                  </a:lnTo>
                  <a:lnTo>
                    <a:pt x="187520" y="237707"/>
                  </a:lnTo>
                  <a:cubicBezTo>
                    <a:pt x="196780" y="237698"/>
                    <a:pt x="205871" y="235234"/>
                    <a:pt x="213863" y="230564"/>
                  </a:cubicBezTo>
                  <a:cubicBezTo>
                    <a:pt x="251814" y="208239"/>
                    <a:pt x="339950" y="146178"/>
                    <a:pt x="339950" y="51970"/>
                  </a:cubicBezTo>
                  <a:cubicBezTo>
                    <a:pt x="339950" y="23305"/>
                    <a:pt x="363167" y="52"/>
                    <a:pt x="391831" y="-1"/>
                  </a:cubicBezTo>
                  <a:lnTo>
                    <a:pt x="396564" y="-1"/>
                  </a:lnTo>
                  <a:cubicBezTo>
                    <a:pt x="423442" y="2633"/>
                    <a:pt x="443891" y="25314"/>
                    <a:pt x="443713" y="52327"/>
                  </a:cubicBezTo>
                  <a:cubicBezTo>
                    <a:pt x="443713" y="134033"/>
                    <a:pt x="430765" y="170467"/>
                    <a:pt x="423800" y="190023"/>
                  </a:cubicBezTo>
                  <a:cubicBezTo>
                    <a:pt x="421996" y="194229"/>
                    <a:pt x="420710" y="198640"/>
                    <a:pt x="419960" y="203149"/>
                  </a:cubicBezTo>
                  <a:cubicBezTo>
                    <a:pt x="420290" y="206346"/>
                    <a:pt x="421389" y="209409"/>
                    <a:pt x="423175" y="212079"/>
                  </a:cubicBezTo>
                  <a:lnTo>
                    <a:pt x="562120" y="212079"/>
                  </a:lnTo>
                  <a:cubicBezTo>
                    <a:pt x="590508" y="213383"/>
                    <a:pt x="612591" y="237252"/>
                    <a:pt x="611680" y="265657"/>
                  </a:cubicBezTo>
                  <a:cubicBezTo>
                    <a:pt x="611966" y="283088"/>
                    <a:pt x="604019" y="299626"/>
                    <a:pt x="590249" y="310306"/>
                  </a:cubicBezTo>
                  <a:cubicBezTo>
                    <a:pt x="598884" y="320548"/>
                    <a:pt x="603599" y="333523"/>
                    <a:pt x="603554" y="346917"/>
                  </a:cubicBezTo>
                  <a:cubicBezTo>
                    <a:pt x="604090" y="368982"/>
                    <a:pt x="591044" y="389110"/>
                    <a:pt x="570693" y="397638"/>
                  </a:cubicBezTo>
                  <a:cubicBezTo>
                    <a:pt x="577131" y="407121"/>
                    <a:pt x="580551" y="418328"/>
                    <a:pt x="580516" y="429785"/>
                  </a:cubicBezTo>
                  <a:cubicBezTo>
                    <a:pt x="581382" y="455734"/>
                    <a:pt x="563237" y="478460"/>
                    <a:pt x="537742" y="483363"/>
                  </a:cubicBezTo>
                  <a:cubicBezTo>
                    <a:pt x="543074" y="492266"/>
                    <a:pt x="545886" y="502455"/>
                    <a:pt x="545869" y="512831"/>
                  </a:cubicBezTo>
                  <a:cubicBezTo>
                    <a:pt x="547324" y="541495"/>
                    <a:pt x="525268" y="565918"/>
                    <a:pt x="496603" y="567373"/>
                  </a:cubicBezTo>
                  <a:cubicBezTo>
                    <a:pt x="496478" y="567382"/>
                    <a:pt x="496344" y="567382"/>
                    <a:pt x="496219" y="567391"/>
                  </a:cubicBezTo>
                  <a:close/>
                  <a:moveTo>
                    <a:pt x="165821" y="490953"/>
                  </a:moveTo>
                  <a:lnTo>
                    <a:pt x="201540" y="490953"/>
                  </a:lnTo>
                  <a:cubicBezTo>
                    <a:pt x="226721" y="490953"/>
                    <a:pt x="242348" y="503187"/>
                    <a:pt x="258958" y="516135"/>
                  </a:cubicBezTo>
                  <a:cubicBezTo>
                    <a:pt x="281818" y="533994"/>
                    <a:pt x="307714" y="554265"/>
                    <a:pt x="367453" y="554265"/>
                  </a:cubicBezTo>
                  <a:lnTo>
                    <a:pt x="412638" y="554711"/>
                  </a:lnTo>
                  <a:cubicBezTo>
                    <a:pt x="417674" y="557167"/>
                    <a:pt x="423201" y="558453"/>
                    <a:pt x="428800" y="558461"/>
                  </a:cubicBezTo>
                  <a:lnTo>
                    <a:pt x="495684" y="558461"/>
                  </a:lnTo>
                  <a:cubicBezTo>
                    <a:pt x="519142" y="557167"/>
                    <a:pt x="537225" y="537289"/>
                    <a:pt x="536314" y="513813"/>
                  </a:cubicBezTo>
                  <a:cubicBezTo>
                    <a:pt x="536394" y="502669"/>
                    <a:pt x="532536" y="491855"/>
                    <a:pt x="525419" y="483274"/>
                  </a:cubicBezTo>
                  <a:lnTo>
                    <a:pt x="519258" y="475951"/>
                  </a:lnTo>
                  <a:lnTo>
                    <a:pt x="530242" y="475951"/>
                  </a:lnTo>
                  <a:cubicBezTo>
                    <a:pt x="553718" y="474656"/>
                    <a:pt x="571827" y="454797"/>
                    <a:pt x="570961" y="431303"/>
                  </a:cubicBezTo>
                  <a:cubicBezTo>
                    <a:pt x="571032" y="419703"/>
                    <a:pt x="566835" y="408487"/>
                    <a:pt x="559174" y="399781"/>
                  </a:cubicBezTo>
                  <a:lnTo>
                    <a:pt x="554173" y="394155"/>
                  </a:lnTo>
                  <a:lnTo>
                    <a:pt x="561495" y="392459"/>
                  </a:lnTo>
                  <a:cubicBezTo>
                    <a:pt x="581105" y="386922"/>
                    <a:pt x="594482" y="368804"/>
                    <a:pt x="594000" y="348435"/>
                  </a:cubicBezTo>
                  <a:cubicBezTo>
                    <a:pt x="594089" y="335576"/>
                    <a:pt x="588892" y="323245"/>
                    <a:pt x="579623" y="314324"/>
                  </a:cubicBezTo>
                  <a:lnTo>
                    <a:pt x="575336" y="310216"/>
                  </a:lnTo>
                  <a:lnTo>
                    <a:pt x="580426" y="307180"/>
                  </a:lnTo>
                  <a:cubicBezTo>
                    <a:pt x="594160" y="298724"/>
                    <a:pt x="602402" y="283650"/>
                    <a:pt x="602125" y="267532"/>
                  </a:cubicBezTo>
                  <a:cubicBezTo>
                    <a:pt x="603036" y="244056"/>
                    <a:pt x="584954" y="224179"/>
                    <a:pt x="561495" y="222884"/>
                  </a:cubicBezTo>
                  <a:lnTo>
                    <a:pt x="418620" y="222884"/>
                  </a:lnTo>
                  <a:lnTo>
                    <a:pt x="417281" y="221187"/>
                  </a:lnTo>
                  <a:cubicBezTo>
                    <a:pt x="413504" y="216472"/>
                    <a:pt x="411289" y="210695"/>
                    <a:pt x="410941" y="204667"/>
                  </a:cubicBezTo>
                  <a:cubicBezTo>
                    <a:pt x="411646" y="199167"/>
                    <a:pt x="413084" y="193791"/>
                    <a:pt x="415227" y="188683"/>
                  </a:cubicBezTo>
                  <a:cubicBezTo>
                    <a:pt x="422014" y="169574"/>
                    <a:pt x="434694" y="134123"/>
                    <a:pt x="434694" y="53934"/>
                  </a:cubicBezTo>
                  <a:cubicBezTo>
                    <a:pt x="434890" y="31547"/>
                    <a:pt x="417960" y="12706"/>
                    <a:pt x="395671" y="10536"/>
                  </a:cubicBezTo>
                  <a:lnTo>
                    <a:pt x="391742" y="10536"/>
                  </a:lnTo>
                  <a:cubicBezTo>
                    <a:pt x="368007" y="10590"/>
                    <a:pt x="348790" y="29842"/>
                    <a:pt x="348790" y="53577"/>
                  </a:cubicBezTo>
                  <a:cubicBezTo>
                    <a:pt x="348790" y="151804"/>
                    <a:pt x="257529" y="216365"/>
                    <a:pt x="218327" y="239493"/>
                  </a:cubicBezTo>
                  <a:cubicBezTo>
                    <a:pt x="208951" y="244967"/>
                    <a:pt x="198289" y="247869"/>
                    <a:pt x="187431" y="247887"/>
                  </a:cubicBezTo>
                  <a:lnTo>
                    <a:pt x="166000" y="247887"/>
                  </a:lnTo>
                  <a:lnTo>
                    <a:pt x="166000" y="235564"/>
                  </a:lnTo>
                  <a:cubicBezTo>
                    <a:pt x="165910" y="220732"/>
                    <a:pt x="154034" y="208668"/>
                    <a:pt x="139210" y="208328"/>
                  </a:cubicBezTo>
                  <a:lnTo>
                    <a:pt x="8926" y="208328"/>
                  </a:lnTo>
                  <a:lnTo>
                    <a:pt x="8926" y="531762"/>
                  </a:lnTo>
                  <a:lnTo>
                    <a:pt x="138853" y="531762"/>
                  </a:lnTo>
                  <a:cubicBezTo>
                    <a:pt x="153677" y="531422"/>
                    <a:pt x="165553" y="519358"/>
                    <a:pt x="165642" y="504526"/>
                  </a:cubicBezTo>
                  <a:close/>
                  <a:moveTo>
                    <a:pt x="496219" y="549532"/>
                  </a:moveTo>
                  <a:lnTo>
                    <a:pt x="429336" y="549532"/>
                  </a:lnTo>
                  <a:cubicBezTo>
                    <a:pt x="425961" y="549460"/>
                    <a:pt x="422612" y="548862"/>
                    <a:pt x="419424" y="547746"/>
                  </a:cubicBezTo>
                  <a:lnTo>
                    <a:pt x="416388" y="546585"/>
                  </a:lnTo>
                  <a:cubicBezTo>
                    <a:pt x="403654" y="540531"/>
                    <a:pt x="395680" y="527547"/>
                    <a:pt x="396028" y="513456"/>
                  </a:cubicBezTo>
                  <a:cubicBezTo>
                    <a:pt x="395475" y="494436"/>
                    <a:pt x="410325" y="478514"/>
                    <a:pt x="429336" y="477737"/>
                  </a:cubicBezTo>
                  <a:lnTo>
                    <a:pt x="496219" y="477737"/>
                  </a:lnTo>
                  <a:cubicBezTo>
                    <a:pt x="516115" y="477737"/>
                    <a:pt x="532251" y="493873"/>
                    <a:pt x="532251" y="513769"/>
                  </a:cubicBezTo>
                  <a:cubicBezTo>
                    <a:pt x="532251" y="533664"/>
                    <a:pt x="516115" y="549800"/>
                    <a:pt x="496219" y="549800"/>
                  </a:cubicBezTo>
                  <a:close/>
                  <a:moveTo>
                    <a:pt x="425318" y="540156"/>
                  </a:moveTo>
                  <a:cubicBezTo>
                    <a:pt x="426639" y="540424"/>
                    <a:pt x="427988" y="540575"/>
                    <a:pt x="429336" y="540602"/>
                  </a:cubicBezTo>
                  <a:lnTo>
                    <a:pt x="496219" y="540602"/>
                  </a:lnTo>
                  <a:cubicBezTo>
                    <a:pt x="511186" y="539111"/>
                    <a:pt x="522116" y="525770"/>
                    <a:pt x="520624" y="510804"/>
                  </a:cubicBezTo>
                  <a:cubicBezTo>
                    <a:pt x="519338" y="497891"/>
                    <a:pt x="509132" y="487685"/>
                    <a:pt x="496219" y="486399"/>
                  </a:cubicBezTo>
                  <a:lnTo>
                    <a:pt x="429336" y="486399"/>
                  </a:lnTo>
                  <a:cubicBezTo>
                    <a:pt x="415254" y="487167"/>
                    <a:pt x="404404" y="499097"/>
                    <a:pt x="404958" y="513188"/>
                  </a:cubicBezTo>
                  <a:cubicBezTo>
                    <a:pt x="404806" y="523645"/>
                    <a:pt x="410575" y="533298"/>
                    <a:pt x="419871" y="538102"/>
                  </a:cubicBezTo>
                  <a:lnTo>
                    <a:pt x="425318" y="538102"/>
                  </a:lnTo>
                  <a:close/>
                  <a:moveTo>
                    <a:pt x="401475" y="547299"/>
                  </a:moveTo>
                  <a:lnTo>
                    <a:pt x="367989" y="547299"/>
                  </a:lnTo>
                  <a:cubicBezTo>
                    <a:pt x="310660" y="547299"/>
                    <a:pt x="286818" y="528636"/>
                    <a:pt x="263780" y="510598"/>
                  </a:cubicBezTo>
                  <a:lnTo>
                    <a:pt x="263780" y="510598"/>
                  </a:lnTo>
                  <a:cubicBezTo>
                    <a:pt x="246992" y="497472"/>
                    <a:pt x="229668" y="483809"/>
                    <a:pt x="202165" y="483809"/>
                  </a:cubicBezTo>
                  <a:lnTo>
                    <a:pt x="166446" y="483809"/>
                  </a:lnTo>
                  <a:lnTo>
                    <a:pt x="166446" y="253513"/>
                  </a:lnTo>
                  <a:lnTo>
                    <a:pt x="187520" y="253513"/>
                  </a:lnTo>
                  <a:cubicBezTo>
                    <a:pt x="199423" y="253575"/>
                    <a:pt x="211121" y="250495"/>
                    <a:pt x="221453" y="244583"/>
                  </a:cubicBezTo>
                  <a:cubicBezTo>
                    <a:pt x="261726" y="220830"/>
                    <a:pt x="355398" y="154661"/>
                    <a:pt x="355398" y="52684"/>
                  </a:cubicBezTo>
                  <a:cubicBezTo>
                    <a:pt x="355398" y="32762"/>
                    <a:pt x="371552" y="16608"/>
                    <a:pt x="391474" y="16608"/>
                  </a:cubicBezTo>
                  <a:cubicBezTo>
                    <a:pt x="411396" y="16608"/>
                    <a:pt x="427550" y="32762"/>
                    <a:pt x="427550" y="52684"/>
                  </a:cubicBezTo>
                  <a:lnTo>
                    <a:pt x="427550" y="54649"/>
                  </a:lnTo>
                  <a:cubicBezTo>
                    <a:pt x="427550" y="132069"/>
                    <a:pt x="415227" y="166716"/>
                    <a:pt x="408709" y="185290"/>
                  </a:cubicBezTo>
                  <a:cubicBezTo>
                    <a:pt x="406253" y="190987"/>
                    <a:pt x="404601" y="196997"/>
                    <a:pt x="403797" y="203149"/>
                  </a:cubicBezTo>
                  <a:lnTo>
                    <a:pt x="403797" y="204310"/>
                  </a:lnTo>
                  <a:cubicBezTo>
                    <a:pt x="404074" y="208221"/>
                    <a:pt x="405003" y="212052"/>
                    <a:pt x="406565" y="215651"/>
                  </a:cubicBezTo>
                  <a:lnTo>
                    <a:pt x="409334" y="221902"/>
                  </a:lnTo>
                  <a:lnTo>
                    <a:pt x="391474" y="221902"/>
                  </a:lnTo>
                  <a:cubicBezTo>
                    <a:pt x="368016" y="223196"/>
                    <a:pt x="349933" y="243074"/>
                    <a:pt x="350844" y="266550"/>
                  </a:cubicBezTo>
                  <a:cubicBezTo>
                    <a:pt x="350799" y="277578"/>
                    <a:pt x="354586" y="288276"/>
                    <a:pt x="361560" y="296822"/>
                  </a:cubicBezTo>
                  <a:lnTo>
                    <a:pt x="365935" y="302090"/>
                  </a:lnTo>
                  <a:lnTo>
                    <a:pt x="359327" y="303965"/>
                  </a:lnTo>
                  <a:cubicBezTo>
                    <a:pt x="340655" y="310136"/>
                    <a:pt x="328216" y="327790"/>
                    <a:pt x="328698" y="347453"/>
                  </a:cubicBezTo>
                  <a:cubicBezTo>
                    <a:pt x="327788" y="370965"/>
                    <a:pt x="345924" y="390851"/>
                    <a:pt x="369418" y="392102"/>
                  </a:cubicBezTo>
                  <a:lnTo>
                    <a:pt x="383973" y="392102"/>
                  </a:lnTo>
                  <a:lnTo>
                    <a:pt x="377722" y="399424"/>
                  </a:lnTo>
                  <a:cubicBezTo>
                    <a:pt x="370606" y="408005"/>
                    <a:pt x="366748" y="418819"/>
                    <a:pt x="366828" y="429963"/>
                  </a:cubicBezTo>
                  <a:cubicBezTo>
                    <a:pt x="366096" y="450037"/>
                    <a:pt x="379071" y="468057"/>
                    <a:pt x="398350" y="473719"/>
                  </a:cubicBezTo>
                  <a:lnTo>
                    <a:pt x="405494" y="475594"/>
                  </a:lnTo>
                  <a:lnTo>
                    <a:pt x="400493" y="481041"/>
                  </a:lnTo>
                  <a:cubicBezTo>
                    <a:pt x="386054" y="497472"/>
                    <a:pt x="384518" y="521573"/>
                    <a:pt x="396743" y="539709"/>
                  </a:cubicBezTo>
                  <a:close/>
                  <a:moveTo>
                    <a:pt x="174929" y="475058"/>
                  </a:moveTo>
                  <a:lnTo>
                    <a:pt x="201718" y="475058"/>
                  </a:lnTo>
                  <a:cubicBezTo>
                    <a:pt x="232258" y="475058"/>
                    <a:pt x="250832" y="489524"/>
                    <a:pt x="268870" y="503544"/>
                  </a:cubicBezTo>
                  <a:lnTo>
                    <a:pt x="268870" y="503544"/>
                  </a:lnTo>
                  <a:cubicBezTo>
                    <a:pt x="290747" y="520689"/>
                    <a:pt x="313518" y="538370"/>
                    <a:pt x="367632" y="538370"/>
                  </a:cubicBezTo>
                  <a:lnTo>
                    <a:pt x="385045" y="538370"/>
                  </a:lnTo>
                  <a:cubicBezTo>
                    <a:pt x="376062" y="519796"/>
                    <a:pt x="377767" y="497829"/>
                    <a:pt x="389510" y="480863"/>
                  </a:cubicBezTo>
                  <a:cubicBezTo>
                    <a:pt x="369695" y="472093"/>
                    <a:pt x="357113" y="452252"/>
                    <a:pt x="357631" y="430588"/>
                  </a:cubicBezTo>
                  <a:cubicBezTo>
                    <a:pt x="357720" y="420203"/>
                    <a:pt x="360649" y="410041"/>
                    <a:pt x="366114" y="401210"/>
                  </a:cubicBezTo>
                  <a:cubicBezTo>
                    <a:pt x="339360" y="397772"/>
                    <a:pt x="319572" y="374590"/>
                    <a:pt x="320394" y="347632"/>
                  </a:cubicBezTo>
                  <a:cubicBezTo>
                    <a:pt x="319912" y="326245"/>
                    <a:pt x="332199" y="306626"/>
                    <a:pt x="351648" y="297715"/>
                  </a:cubicBezTo>
                  <a:cubicBezTo>
                    <a:pt x="345754" y="288454"/>
                    <a:pt x="342656" y="277703"/>
                    <a:pt x="342718" y="266729"/>
                  </a:cubicBezTo>
                  <a:cubicBezTo>
                    <a:pt x="341807" y="238323"/>
                    <a:pt x="363890" y="214454"/>
                    <a:pt x="392278" y="213151"/>
                  </a:cubicBezTo>
                  <a:lnTo>
                    <a:pt x="396832" y="213151"/>
                  </a:lnTo>
                  <a:cubicBezTo>
                    <a:pt x="396118" y="210400"/>
                    <a:pt x="395671" y="207587"/>
                    <a:pt x="395492" y="204757"/>
                  </a:cubicBezTo>
                  <a:lnTo>
                    <a:pt x="395492" y="202792"/>
                  </a:lnTo>
                  <a:cubicBezTo>
                    <a:pt x="396332" y="195738"/>
                    <a:pt x="398136" y="188826"/>
                    <a:pt x="400850" y="182254"/>
                  </a:cubicBezTo>
                  <a:cubicBezTo>
                    <a:pt x="407280" y="164394"/>
                    <a:pt x="418710" y="130372"/>
                    <a:pt x="419245" y="54470"/>
                  </a:cubicBezTo>
                  <a:lnTo>
                    <a:pt x="419245" y="52506"/>
                  </a:lnTo>
                  <a:cubicBezTo>
                    <a:pt x="419245" y="37512"/>
                    <a:pt x="407092" y="25359"/>
                    <a:pt x="392099" y="25359"/>
                  </a:cubicBezTo>
                  <a:cubicBezTo>
                    <a:pt x="377106" y="25359"/>
                    <a:pt x="364953" y="37512"/>
                    <a:pt x="364953" y="52506"/>
                  </a:cubicBezTo>
                  <a:cubicBezTo>
                    <a:pt x="364953" y="159037"/>
                    <a:pt x="268244" y="227527"/>
                    <a:pt x="226721" y="252084"/>
                  </a:cubicBezTo>
                  <a:cubicBezTo>
                    <a:pt x="214925" y="259022"/>
                    <a:pt x="201477" y="262665"/>
                    <a:pt x="187788" y="262621"/>
                  </a:cubicBezTo>
                  <a:lnTo>
                    <a:pt x="175286" y="262621"/>
                  </a:lnTo>
                  <a:close/>
                  <a:moveTo>
                    <a:pt x="139210" y="523547"/>
                  </a:moveTo>
                  <a:lnTo>
                    <a:pt x="15802" y="523547"/>
                  </a:lnTo>
                  <a:lnTo>
                    <a:pt x="15802" y="213686"/>
                  </a:lnTo>
                  <a:lnTo>
                    <a:pt x="138853" y="213686"/>
                  </a:lnTo>
                  <a:cubicBezTo>
                    <a:pt x="150006" y="213784"/>
                    <a:pt x="159026" y="222803"/>
                    <a:pt x="159124" y="233957"/>
                  </a:cubicBezTo>
                  <a:lnTo>
                    <a:pt x="159124" y="503008"/>
                  </a:lnTo>
                  <a:cubicBezTo>
                    <a:pt x="159177" y="514269"/>
                    <a:pt x="150114" y="523448"/>
                    <a:pt x="138853" y="523547"/>
                  </a:cubicBezTo>
                  <a:close/>
                  <a:moveTo>
                    <a:pt x="25089" y="514617"/>
                  </a:moveTo>
                  <a:lnTo>
                    <a:pt x="139210" y="514617"/>
                  </a:lnTo>
                  <a:cubicBezTo>
                    <a:pt x="145470" y="514617"/>
                    <a:pt x="150551" y="509536"/>
                    <a:pt x="150551" y="503276"/>
                  </a:cubicBezTo>
                  <a:lnTo>
                    <a:pt x="150551" y="234314"/>
                  </a:lnTo>
                  <a:cubicBezTo>
                    <a:pt x="150507" y="228054"/>
                    <a:pt x="145470" y="222982"/>
                    <a:pt x="139210" y="222884"/>
                  </a:cubicBezTo>
                  <a:lnTo>
                    <a:pt x="24732" y="222884"/>
                  </a:lnTo>
                  <a:close/>
                  <a:moveTo>
                    <a:pt x="531134" y="466664"/>
                  </a:moveTo>
                  <a:lnTo>
                    <a:pt x="407905" y="466664"/>
                  </a:lnTo>
                  <a:cubicBezTo>
                    <a:pt x="388009" y="466664"/>
                    <a:pt x="371874" y="450528"/>
                    <a:pt x="371874" y="430633"/>
                  </a:cubicBezTo>
                  <a:cubicBezTo>
                    <a:pt x="371874" y="410738"/>
                    <a:pt x="388009" y="394602"/>
                    <a:pt x="407905" y="394602"/>
                  </a:cubicBezTo>
                  <a:lnTo>
                    <a:pt x="531134" y="394602"/>
                  </a:lnTo>
                  <a:cubicBezTo>
                    <a:pt x="551030" y="394602"/>
                    <a:pt x="567166" y="410738"/>
                    <a:pt x="567166" y="430633"/>
                  </a:cubicBezTo>
                  <a:cubicBezTo>
                    <a:pt x="567166" y="450528"/>
                    <a:pt x="551030" y="466664"/>
                    <a:pt x="531134" y="466664"/>
                  </a:cubicBezTo>
                  <a:close/>
                  <a:moveTo>
                    <a:pt x="407905" y="403532"/>
                  </a:moveTo>
                  <a:cubicBezTo>
                    <a:pt x="392939" y="405023"/>
                    <a:pt x="382009" y="418364"/>
                    <a:pt x="383500" y="433330"/>
                  </a:cubicBezTo>
                  <a:cubicBezTo>
                    <a:pt x="384786" y="446242"/>
                    <a:pt x="394992" y="456449"/>
                    <a:pt x="407905" y="457735"/>
                  </a:cubicBezTo>
                  <a:lnTo>
                    <a:pt x="531134" y="457735"/>
                  </a:lnTo>
                  <a:cubicBezTo>
                    <a:pt x="546101" y="456243"/>
                    <a:pt x="557031" y="442902"/>
                    <a:pt x="555539" y="427936"/>
                  </a:cubicBezTo>
                  <a:cubicBezTo>
                    <a:pt x="554253" y="415024"/>
                    <a:pt x="544047" y="404817"/>
                    <a:pt x="531134" y="403532"/>
                  </a:cubicBezTo>
                  <a:close/>
                  <a:moveTo>
                    <a:pt x="553637" y="383797"/>
                  </a:moveTo>
                  <a:lnTo>
                    <a:pt x="369686" y="383797"/>
                  </a:lnTo>
                  <a:cubicBezTo>
                    <a:pt x="349790" y="383797"/>
                    <a:pt x="333654" y="367661"/>
                    <a:pt x="333654" y="347766"/>
                  </a:cubicBezTo>
                  <a:cubicBezTo>
                    <a:pt x="333654" y="327870"/>
                    <a:pt x="349790" y="311734"/>
                    <a:pt x="369686" y="311734"/>
                  </a:cubicBezTo>
                  <a:lnTo>
                    <a:pt x="553637" y="311734"/>
                  </a:lnTo>
                  <a:cubicBezTo>
                    <a:pt x="573533" y="311734"/>
                    <a:pt x="589669" y="327870"/>
                    <a:pt x="589669" y="347766"/>
                  </a:cubicBezTo>
                  <a:cubicBezTo>
                    <a:pt x="589669" y="367661"/>
                    <a:pt x="573533" y="383797"/>
                    <a:pt x="553637" y="383797"/>
                  </a:cubicBezTo>
                  <a:close/>
                  <a:moveTo>
                    <a:pt x="369864" y="320843"/>
                  </a:moveTo>
                  <a:cubicBezTo>
                    <a:pt x="354898" y="322334"/>
                    <a:pt x="343968" y="335675"/>
                    <a:pt x="345459" y="350641"/>
                  </a:cubicBezTo>
                  <a:cubicBezTo>
                    <a:pt x="346745" y="363553"/>
                    <a:pt x="356952" y="373760"/>
                    <a:pt x="369864" y="375046"/>
                  </a:cubicBezTo>
                  <a:lnTo>
                    <a:pt x="553637" y="375046"/>
                  </a:lnTo>
                  <a:cubicBezTo>
                    <a:pt x="568603" y="373555"/>
                    <a:pt x="579533" y="360213"/>
                    <a:pt x="578042" y="345247"/>
                  </a:cubicBezTo>
                  <a:cubicBezTo>
                    <a:pt x="576756" y="332335"/>
                    <a:pt x="566550" y="322129"/>
                    <a:pt x="553637" y="320843"/>
                  </a:cubicBezTo>
                  <a:close/>
                  <a:moveTo>
                    <a:pt x="562031" y="302983"/>
                  </a:moveTo>
                  <a:lnTo>
                    <a:pt x="391921" y="302983"/>
                  </a:lnTo>
                  <a:cubicBezTo>
                    <a:pt x="372025" y="302983"/>
                    <a:pt x="355889" y="286847"/>
                    <a:pt x="355889" y="266952"/>
                  </a:cubicBezTo>
                  <a:cubicBezTo>
                    <a:pt x="355889" y="247057"/>
                    <a:pt x="372025" y="230920"/>
                    <a:pt x="391921" y="230920"/>
                  </a:cubicBezTo>
                  <a:lnTo>
                    <a:pt x="562031" y="230920"/>
                  </a:lnTo>
                  <a:cubicBezTo>
                    <a:pt x="581927" y="230920"/>
                    <a:pt x="598063" y="247057"/>
                    <a:pt x="598063" y="266952"/>
                  </a:cubicBezTo>
                  <a:cubicBezTo>
                    <a:pt x="598063" y="286847"/>
                    <a:pt x="581927" y="302983"/>
                    <a:pt x="562031" y="302983"/>
                  </a:cubicBezTo>
                  <a:close/>
                  <a:moveTo>
                    <a:pt x="391921" y="239850"/>
                  </a:moveTo>
                  <a:cubicBezTo>
                    <a:pt x="376955" y="241341"/>
                    <a:pt x="366025" y="254682"/>
                    <a:pt x="367516" y="269649"/>
                  </a:cubicBezTo>
                  <a:cubicBezTo>
                    <a:pt x="368802" y="282561"/>
                    <a:pt x="379008" y="292767"/>
                    <a:pt x="391921" y="294053"/>
                  </a:cubicBezTo>
                  <a:lnTo>
                    <a:pt x="562031" y="294053"/>
                  </a:lnTo>
                  <a:cubicBezTo>
                    <a:pt x="576997" y="292562"/>
                    <a:pt x="587927" y="279221"/>
                    <a:pt x="586436" y="264255"/>
                  </a:cubicBezTo>
                  <a:cubicBezTo>
                    <a:pt x="585150" y="251343"/>
                    <a:pt x="574944" y="241136"/>
                    <a:pt x="562031" y="23985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
    <p:spTree>
      <p:nvGrpSpPr>
        <p:cNvPr id="834" name="Shape 834"/>
        <p:cNvGrpSpPr/>
        <p:nvPr/>
      </p:nvGrpSpPr>
      <p:grpSpPr>
        <a:xfrm>
          <a:off x="0" y="0"/>
          <a:ext cx="0" cy="0"/>
          <a:chOff x="0" y="0"/>
          <a:chExt cx="0" cy="0"/>
        </a:xfrm>
      </p:grpSpPr>
      <p:sp>
        <p:nvSpPr>
          <p:cNvPr id="835" name="Google Shape;835;p11"/>
          <p:cNvSpPr/>
          <p:nvPr/>
        </p:nvSpPr>
        <p:spPr>
          <a:xfrm rot="10800000">
            <a:off x="12" y="0"/>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6" name="Google Shape;836;p11"/>
          <p:cNvSpPr/>
          <p:nvPr/>
        </p:nvSpPr>
        <p:spPr>
          <a:xfrm rot="10800000">
            <a:off x="9450584" y="2834997"/>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837" name="Google Shape;837;p11"/>
          <p:cNvGrpSpPr/>
          <p:nvPr/>
        </p:nvGrpSpPr>
        <p:grpSpPr>
          <a:xfrm rot="10800000">
            <a:off x="266643" y="5249942"/>
            <a:ext cx="439339" cy="1365706"/>
            <a:chOff x="11509980" y="242351"/>
            <a:chExt cx="439339" cy="1365706"/>
          </a:xfrm>
        </p:grpSpPr>
        <p:sp>
          <p:nvSpPr>
            <p:cNvPr id="838" name="Google Shape;838;p11"/>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9" name="Google Shape;839;p11"/>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0" name="Google Shape;840;p11"/>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1" name="Google Shape;841;p11"/>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2" name="Google Shape;842;p11"/>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3" name="Google Shape;843;p11"/>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4" name="Google Shape;844;p11"/>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5" name="Google Shape;845;p11"/>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6" name="Google Shape;846;p11"/>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7" name="Google Shape;847;p11"/>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8" name="Google Shape;848;p11"/>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9" name="Google Shape;849;p11"/>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0" name="Google Shape;850;p11"/>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1" name="Google Shape;851;p11"/>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2" name="Google Shape;852;p11"/>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3" name="Google Shape;853;p11"/>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4" name="Google Shape;854;p11"/>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5" name="Google Shape;855;p11"/>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6" name="Google Shape;856;p11"/>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7" name="Google Shape;857;p11"/>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8" name="Google Shape;858;p11"/>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9" name="Google Shape;859;p11"/>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0" name="Google Shape;860;p11"/>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1" name="Google Shape;861;p11"/>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62" name="Google Shape;862;p11"/>
          <p:cNvGrpSpPr/>
          <p:nvPr/>
        </p:nvGrpSpPr>
        <p:grpSpPr>
          <a:xfrm rot="10800000">
            <a:off x="11519299" y="287536"/>
            <a:ext cx="439340" cy="1365706"/>
            <a:chOff x="257323" y="5204757"/>
            <a:chExt cx="439340" cy="1365706"/>
          </a:xfrm>
        </p:grpSpPr>
        <p:sp>
          <p:nvSpPr>
            <p:cNvPr id="863" name="Google Shape;863;p11"/>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4" name="Google Shape;864;p11"/>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5" name="Google Shape;865;p11"/>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6" name="Google Shape;866;p11"/>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7" name="Google Shape;867;p11"/>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8" name="Google Shape;868;p11"/>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9" name="Google Shape;869;p11"/>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0" name="Google Shape;870;p11"/>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1" name="Google Shape;871;p11"/>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2" name="Google Shape;872;p11"/>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3" name="Google Shape;873;p11"/>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4" name="Google Shape;874;p11"/>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5" name="Google Shape;875;p11"/>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6" name="Google Shape;876;p11"/>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7" name="Google Shape;877;p11"/>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8" name="Google Shape;878;p11"/>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9" name="Google Shape;879;p11"/>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0" name="Google Shape;880;p11"/>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1" name="Google Shape;881;p11"/>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2" name="Google Shape;882;p11"/>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3" name="Google Shape;883;p11"/>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4" name="Google Shape;884;p11"/>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5" name="Google Shape;885;p11"/>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6" name="Google Shape;886;p11"/>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87" name="Google Shape;887;p11"/>
          <p:cNvSpPr/>
          <p:nvPr/>
        </p:nvSpPr>
        <p:spPr>
          <a:xfrm rot="10800000">
            <a:off x="11158718" y="6547106"/>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8" name="Google Shape;888;p11"/>
          <p:cNvSpPr/>
          <p:nvPr/>
        </p:nvSpPr>
        <p:spPr>
          <a:xfrm rot="10800000">
            <a:off x="11158718" y="6334937"/>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9" name="Google Shape;889;p11"/>
          <p:cNvSpPr/>
          <p:nvPr/>
        </p:nvSpPr>
        <p:spPr>
          <a:xfrm rot="10800000">
            <a:off x="472807" y="717537"/>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0" name="Google Shape;890;p11"/>
          <p:cNvSpPr/>
          <p:nvPr/>
        </p:nvSpPr>
        <p:spPr>
          <a:xfrm rot="10800000">
            <a:off x="472807" y="505010"/>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1" name="Google Shape;891;p11"/>
          <p:cNvSpPr txBox="1"/>
          <p:nvPr>
            <p:ph type="title"/>
          </p:nvPr>
        </p:nvSpPr>
        <p:spPr>
          <a:xfrm>
            <a:off x="415600" y="288567"/>
            <a:ext cx="113607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grpSp>
        <p:nvGrpSpPr>
          <p:cNvPr id="892" name="Google Shape;892;p11"/>
          <p:cNvGrpSpPr/>
          <p:nvPr/>
        </p:nvGrpSpPr>
        <p:grpSpPr>
          <a:xfrm>
            <a:off x="454298" y="1272779"/>
            <a:ext cx="5502367" cy="2469239"/>
            <a:chOff x="6224098" y="1766854"/>
            <a:chExt cx="5502367" cy="2469239"/>
          </a:xfrm>
        </p:grpSpPr>
        <p:sp>
          <p:nvSpPr>
            <p:cNvPr id="893" name="Google Shape;893;p11"/>
            <p:cNvSpPr/>
            <p:nvPr/>
          </p:nvSpPr>
          <p:spPr>
            <a:xfrm>
              <a:off x="6289865" y="1840593"/>
              <a:ext cx="5436600" cy="23955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4" name="Google Shape;894;p11"/>
            <p:cNvSpPr/>
            <p:nvPr/>
          </p:nvSpPr>
          <p:spPr>
            <a:xfrm>
              <a:off x="6224098" y="1766854"/>
              <a:ext cx="5436600" cy="23955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95" name="Google Shape;895;p11"/>
            <p:cNvSpPr/>
            <p:nvPr/>
          </p:nvSpPr>
          <p:spPr>
            <a:xfrm rot="10800000">
              <a:off x="6882339" y="1998736"/>
              <a:ext cx="1056000" cy="603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6" name="Google Shape;896;p11"/>
            <p:cNvSpPr/>
            <p:nvPr/>
          </p:nvSpPr>
          <p:spPr>
            <a:xfrm>
              <a:off x="6882207" y="2118884"/>
              <a:ext cx="744000" cy="384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7" name="Google Shape;897;p11"/>
            <p:cNvSpPr/>
            <p:nvPr/>
          </p:nvSpPr>
          <p:spPr>
            <a:xfrm>
              <a:off x="6367152" y="1882614"/>
              <a:ext cx="430038" cy="43003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8" name="Google Shape;898;p11"/>
            <p:cNvSpPr/>
            <p:nvPr/>
          </p:nvSpPr>
          <p:spPr>
            <a:xfrm>
              <a:off x="6512439" y="1929192"/>
              <a:ext cx="139293" cy="139293"/>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9" name="Google Shape;899;p11"/>
            <p:cNvSpPr/>
            <p:nvPr/>
          </p:nvSpPr>
          <p:spPr>
            <a:xfrm>
              <a:off x="6461437" y="2097287"/>
              <a:ext cx="241418" cy="21501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00" name="Google Shape;900;p11"/>
            <p:cNvGrpSpPr/>
            <p:nvPr/>
          </p:nvGrpSpPr>
          <p:grpSpPr>
            <a:xfrm>
              <a:off x="7151940" y="3778081"/>
              <a:ext cx="3581054" cy="271985"/>
              <a:chOff x="1351481" y="5695915"/>
              <a:chExt cx="5088169" cy="386452"/>
            </a:xfrm>
          </p:grpSpPr>
          <p:sp>
            <p:nvSpPr>
              <p:cNvPr id="901" name="Google Shape;901;p11"/>
              <p:cNvSpPr/>
              <p:nvPr/>
            </p:nvSpPr>
            <p:spPr>
              <a:xfrm>
                <a:off x="1351481" y="5701774"/>
                <a:ext cx="392270" cy="374828"/>
              </a:xfrm>
              <a:custGeom>
                <a:rect b="b" l="l" r="r" t="t"/>
                <a:pathLst>
                  <a:path extrusionOk="0" h="832952" w="871712">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02" name="Google Shape;902;p11"/>
              <p:cNvGrpSpPr/>
              <p:nvPr/>
            </p:nvGrpSpPr>
            <p:grpSpPr>
              <a:xfrm>
                <a:off x="3003318" y="5732448"/>
                <a:ext cx="464334" cy="313397"/>
                <a:chOff x="4522036" y="7458929"/>
                <a:chExt cx="771704" cy="520766"/>
              </a:xfrm>
            </p:grpSpPr>
            <p:sp>
              <p:nvSpPr>
                <p:cNvPr id="903" name="Google Shape;903;p11"/>
                <p:cNvSpPr/>
                <p:nvPr/>
              </p:nvSpPr>
              <p:spPr>
                <a:xfrm>
                  <a:off x="4642211" y="7488619"/>
                  <a:ext cx="324351" cy="491024"/>
                </a:xfrm>
                <a:custGeom>
                  <a:rect b="b" l="l" r="r" t="t"/>
                  <a:pathLst>
                    <a:path extrusionOk="0" h="656888" w="433914">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4" name="Google Shape;904;p11"/>
                <p:cNvSpPr/>
                <p:nvPr/>
              </p:nvSpPr>
              <p:spPr>
                <a:xfrm>
                  <a:off x="4522036" y="7458929"/>
                  <a:ext cx="277737" cy="158889"/>
                </a:xfrm>
                <a:custGeom>
                  <a:rect b="b" l="l" r="r" t="t"/>
                  <a:pathLst>
                    <a:path extrusionOk="0" h="212560" w="371554">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5" name="Google Shape;905;p11"/>
                <p:cNvSpPr/>
                <p:nvPr/>
              </p:nvSpPr>
              <p:spPr>
                <a:xfrm>
                  <a:off x="4848738" y="7459080"/>
                  <a:ext cx="324260" cy="490978"/>
                </a:xfrm>
                <a:custGeom>
                  <a:rect b="b" l="l" r="r" t="t"/>
                  <a:pathLst>
                    <a:path extrusionOk="0" h="656827" w="433792">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6" name="Google Shape;906;p11"/>
                <p:cNvSpPr/>
                <p:nvPr/>
              </p:nvSpPr>
              <p:spPr>
                <a:xfrm>
                  <a:off x="5014821" y="7820248"/>
                  <a:ext cx="278918" cy="159448"/>
                </a:xfrm>
                <a:custGeom>
                  <a:rect b="b" l="l" r="r" t="t"/>
                  <a:pathLst>
                    <a:path extrusionOk="0" h="213308" w="373135">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07" name="Google Shape;907;p11"/>
              <p:cNvSpPr/>
              <p:nvPr/>
            </p:nvSpPr>
            <p:spPr>
              <a:xfrm>
                <a:off x="4566010" y="5706409"/>
                <a:ext cx="381312" cy="365558"/>
              </a:xfrm>
              <a:custGeom>
                <a:rect b="b" l="l" r="r" t="t"/>
                <a:pathLst>
                  <a:path extrusionOk="0" h="812352" w="84736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08" name="Google Shape;908;p11"/>
              <p:cNvGrpSpPr/>
              <p:nvPr/>
            </p:nvGrpSpPr>
            <p:grpSpPr>
              <a:xfrm>
                <a:off x="6059297" y="5695915"/>
                <a:ext cx="380354" cy="386452"/>
                <a:chOff x="10064117" y="7392669"/>
                <a:chExt cx="632132" cy="642160"/>
              </a:xfrm>
            </p:grpSpPr>
            <p:sp>
              <p:nvSpPr>
                <p:cNvPr id="909" name="Google Shape;909;p11"/>
                <p:cNvSpPr/>
                <p:nvPr/>
              </p:nvSpPr>
              <p:spPr>
                <a:xfrm>
                  <a:off x="10064117" y="7759301"/>
                  <a:ext cx="632132" cy="275528"/>
                </a:xfrm>
                <a:custGeom>
                  <a:rect b="b" l="l" r="r" t="t"/>
                  <a:pathLst>
                    <a:path extrusionOk="0" h="368599" w="845661">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0" name="Google Shape;910;p11"/>
                <p:cNvSpPr/>
                <p:nvPr/>
              </p:nvSpPr>
              <p:spPr>
                <a:xfrm>
                  <a:off x="10202922" y="7392673"/>
                  <a:ext cx="362736" cy="207645"/>
                </a:xfrm>
                <a:custGeom>
                  <a:rect b="b" l="l" r="r" t="t"/>
                  <a:pathLst>
                    <a:path extrusionOk="0" h="277786" w="485266">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1" name="Google Shape;911;p11"/>
                <p:cNvSpPr/>
                <p:nvPr/>
              </p:nvSpPr>
              <p:spPr>
                <a:xfrm>
                  <a:off x="10363922" y="7392669"/>
                  <a:ext cx="38623" cy="426604"/>
                </a:xfrm>
                <a:custGeom>
                  <a:rect b="b" l="l" r="r" t="t"/>
                  <a:pathLst>
                    <a:path extrusionOk="0" h="570708" w="5167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12" name="Google Shape;912;p11"/>
              <p:cNvGrpSpPr/>
              <p:nvPr/>
            </p:nvGrpSpPr>
            <p:grpSpPr>
              <a:xfrm>
                <a:off x="2118237" y="5776170"/>
                <a:ext cx="510436" cy="225935"/>
                <a:chOff x="2808633" y="7557940"/>
                <a:chExt cx="848324" cy="375431"/>
              </a:xfrm>
            </p:grpSpPr>
            <p:sp>
              <p:nvSpPr>
                <p:cNvPr id="913" name="Google Shape;913;p11"/>
                <p:cNvSpPr/>
                <p:nvPr/>
              </p:nvSpPr>
              <p:spPr>
                <a:xfrm>
                  <a:off x="2808633" y="7563986"/>
                  <a:ext cx="245211" cy="369385"/>
                </a:xfrm>
                <a:custGeom>
                  <a:rect b="b" l="l" r="r" t="t"/>
                  <a:pathLst>
                    <a:path extrusionOk="0" h="494161" w="328041">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4" name="Google Shape;914;p11"/>
                <p:cNvSpPr/>
                <p:nvPr/>
              </p:nvSpPr>
              <p:spPr>
                <a:xfrm>
                  <a:off x="3108252" y="7564078"/>
                  <a:ext cx="244749" cy="363295"/>
                </a:xfrm>
                <a:custGeom>
                  <a:rect b="b" l="l" r="r" t="t"/>
                  <a:pathLst>
                    <a:path extrusionOk="0" h="486013" w="327424">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5" name="Google Shape;915;p11"/>
                <p:cNvSpPr/>
                <p:nvPr/>
              </p:nvSpPr>
              <p:spPr>
                <a:xfrm>
                  <a:off x="3395180" y="7557940"/>
                  <a:ext cx="261777" cy="375430"/>
                </a:xfrm>
                <a:custGeom>
                  <a:rect b="b" l="l" r="r" t="t"/>
                  <a:pathLst>
                    <a:path extrusionOk="0" h="502248" w="350203">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16" name="Google Shape;916;p11"/>
              <p:cNvGrpSpPr/>
              <p:nvPr/>
            </p:nvGrpSpPr>
            <p:grpSpPr>
              <a:xfrm>
                <a:off x="3842299" y="5775823"/>
                <a:ext cx="349063" cy="226629"/>
                <a:chOff x="5815767" y="7550509"/>
                <a:chExt cx="580129" cy="376585"/>
              </a:xfrm>
            </p:grpSpPr>
            <p:sp>
              <p:nvSpPr>
                <p:cNvPr id="917" name="Google Shape;917;p11"/>
                <p:cNvSpPr/>
                <p:nvPr/>
              </p:nvSpPr>
              <p:spPr>
                <a:xfrm>
                  <a:off x="5815767" y="7563893"/>
                  <a:ext cx="158921" cy="363156"/>
                </a:xfrm>
                <a:custGeom>
                  <a:rect b="b" l="l" r="r" t="t"/>
                  <a:pathLst>
                    <a:path extrusionOk="0" h="485828" w="212603">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8" name="Google Shape;918;p11"/>
                <p:cNvSpPr/>
                <p:nvPr/>
              </p:nvSpPr>
              <p:spPr>
                <a:xfrm>
                  <a:off x="6101587" y="7550509"/>
                  <a:ext cx="294309" cy="376585"/>
                </a:xfrm>
                <a:custGeom>
                  <a:rect b="b" l="l" r="r" t="t"/>
                  <a:pathLst>
                    <a:path extrusionOk="0" h="503792" w="393724">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19" name="Google Shape;919;p11"/>
              <p:cNvGrpSpPr/>
              <p:nvPr/>
            </p:nvGrpSpPr>
            <p:grpSpPr>
              <a:xfrm>
                <a:off x="5321810" y="5773920"/>
                <a:ext cx="362837" cy="230434"/>
                <a:chOff x="8525636" y="7550463"/>
                <a:chExt cx="603020" cy="382908"/>
              </a:xfrm>
            </p:grpSpPr>
            <p:sp>
              <p:nvSpPr>
                <p:cNvPr id="920" name="Google Shape;920;p11"/>
                <p:cNvSpPr/>
                <p:nvPr/>
              </p:nvSpPr>
              <p:spPr>
                <a:xfrm>
                  <a:off x="8525636" y="7563986"/>
                  <a:ext cx="245258" cy="369385"/>
                </a:xfrm>
                <a:custGeom>
                  <a:rect b="b" l="l" r="r" t="t"/>
                  <a:pathLst>
                    <a:path extrusionOk="0" h="494161" w="328104">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1" name="Google Shape;921;p11"/>
                <p:cNvSpPr/>
                <p:nvPr/>
              </p:nvSpPr>
              <p:spPr>
                <a:xfrm>
                  <a:off x="8834394" y="7550463"/>
                  <a:ext cx="294262" cy="376584"/>
                </a:xfrm>
                <a:custGeom>
                  <a:rect b="b" l="l" r="r" t="t"/>
                  <a:pathLst>
                    <a:path extrusionOk="0" h="503791" w="393662">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22" name="Google Shape;922;p11"/>
              <p:cNvSpPr/>
              <p:nvPr/>
            </p:nvSpPr>
            <p:spPr>
              <a:xfrm>
                <a:off x="4565669" y="5711861"/>
                <a:ext cx="373696" cy="354901"/>
              </a:xfrm>
              <a:custGeom>
                <a:rect b="b" l="l" r="r" t="t"/>
                <a:pathLst>
                  <a:path extrusionOk="0" h="531687" w="559844">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923" name="Google Shape;923;p11"/>
          <p:cNvGrpSpPr/>
          <p:nvPr/>
        </p:nvGrpSpPr>
        <p:grpSpPr>
          <a:xfrm>
            <a:off x="6235323" y="1272779"/>
            <a:ext cx="5502367" cy="2469239"/>
            <a:chOff x="6224098" y="1766854"/>
            <a:chExt cx="5502367" cy="2469239"/>
          </a:xfrm>
        </p:grpSpPr>
        <p:sp>
          <p:nvSpPr>
            <p:cNvPr id="924" name="Google Shape;924;p11"/>
            <p:cNvSpPr/>
            <p:nvPr/>
          </p:nvSpPr>
          <p:spPr>
            <a:xfrm>
              <a:off x="6289865" y="1840593"/>
              <a:ext cx="5436600" cy="23955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5" name="Google Shape;925;p11"/>
            <p:cNvSpPr/>
            <p:nvPr/>
          </p:nvSpPr>
          <p:spPr>
            <a:xfrm>
              <a:off x="6224098" y="1766854"/>
              <a:ext cx="5436600" cy="23955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26" name="Google Shape;926;p11"/>
            <p:cNvSpPr/>
            <p:nvPr/>
          </p:nvSpPr>
          <p:spPr>
            <a:xfrm rot="10800000">
              <a:off x="6882339" y="1998736"/>
              <a:ext cx="1056000" cy="603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7" name="Google Shape;927;p11"/>
            <p:cNvSpPr/>
            <p:nvPr/>
          </p:nvSpPr>
          <p:spPr>
            <a:xfrm>
              <a:off x="6882207" y="2118884"/>
              <a:ext cx="744000" cy="384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8" name="Google Shape;928;p11"/>
            <p:cNvSpPr/>
            <p:nvPr/>
          </p:nvSpPr>
          <p:spPr>
            <a:xfrm>
              <a:off x="6367152" y="1882614"/>
              <a:ext cx="430038" cy="43003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9" name="Google Shape;929;p11"/>
            <p:cNvSpPr/>
            <p:nvPr/>
          </p:nvSpPr>
          <p:spPr>
            <a:xfrm>
              <a:off x="6512439" y="1929192"/>
              <a:ext cx="139293" cy="139293"/>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0" name="Google Shape;930;p11"/>
            <p:cNvSpPr/>
            <p:nvPr/>
          </p:nvSpPr>
          <p:spPr>
            <a:xfrm>
              <a:off x="6461437" y="2097287"/>
              <a:ext cx="241418" cy="21501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31" name="Google Shape;931;p11"/>
            <p:cNvGrpSpPr/>
            <p:nvPr/>
          </p:nvGrpSpPr>
          <p:grpSpPr>
            <a:xfrm>
              <a:off x="7151940" y="3778081"/>
              <a:ext cx="3581054" cy="271985"/>
              <a:chOff x="1351481" y="5695915"/>
              <a:chExt cx="5088169" cy="386452"/>
            </a:xfrm>
          </p:grpSpPr>
          <p:sp>
            <p:nvSpPr>
              <p:cNvPr id="932" name="Google Shape;932;p11"/>
              <p:cNvSpPr/>
              <p:nvPr/>
            </p:nvSpPr>
            <p:spPr>
              <a:xfrm>
                <a:off x="1351481" y="5701774"/>
                <a:ext cx="392270" cy="374828"/>
              </a:xfrm>
              <a:custGeom>
                <a:rect b="b" l="l" r="r" t="t"/>
                <a:pathLst>
                  <a:path extrusionOk="0" h="832952" w="871712">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33" name="Google Shape;933;p11"/>
              <p:cNvGrpSpPr/>
              <p:nvPr/>
            </p:nvGrpSpPr>
            <p:grpSpPr>
              <a:xfrm>
                <a:off x="3003318" y="5732448"/>
                <a:ext cx="464334" cy="313397"/>
                <a:chOff x="4522036" y="7458929"/>
                <a:chExt cx="771704" cy="520766"/>
              </a:xfrm>
            </p:grpSpPr>
            <p:sp>
              <p:nvSpPr>
                <p:cNvPr id="934" name="Google Shape;934;p11"/>
                <p:cNvSpPr/>
                <p:nvPr/>
              </p:nvSpPr>
              <p:spPr>
                <a:xfrm>
                  <a:off x="4642211" y="7488619"/>
                  <a:ext cx="324351" cy="491024"/>
                </a:xfrm>
                <a:custGeom>
                  <a:rect b="b" l="l" r="r" t="t"/>
                  <a:pathLst>
                    <a:path extrusionOk="0" h="656888" w="433914">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5" name="Google Shape;935;p11"/>
                <p:cNvSpPr/>
                <p:nvPr/>
              </p:nvSpPr>
              <p:spPr>
                <a:xfrm>
                  <a:off x="4522036" y="7458929"/>
                  <a:ext cx="277737" cy="158889"/>
                </a:xfrm>
                <a:custGeom>
                  <a:rect b="b" l="l" r="r" t="t"/>
                  <a:pathLst>
                    <a:path extrusionOk="0" h="212560" w="371554">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6" name="Google Shape;936;p11"/>
                <p:cNvSpPr/>
                <p:nvPr/>
              </p:nvSpPr>
              <p:spPr>
                <a:xfrm>
                  <a:off x="4848738" y="7459080"/>
                  <a:ext cx="324260" cy="490978"/>
                </a:xfrm>
                <a:custGeom>
                  <a:rect b="b" l="l" r="r" t="t"/>
                  <a:pathLst>
                    <a:path extrusionOk="0" h="656827" w="433792">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7" name="Google Shape;937;p11"/>
                <p:cNvSpPr/>
                <p:nvPr/>
              </p:nvSpPr>
              <p:spPr>
                <a:xfrm>
                  <a:off x="5014821" y="7820248"/>
                  <a:ext cx="278918" cy="159448"/>
                </a:xfrm>
                <a:custGeom>
                  <a:rect b="b" l="l" r="r" t="t"/>
                  <a:pathLst>
                    <a:path extrusionOk="0" h="213308" w="373135">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38" name="Google Shape;938;p11"/>
              <p:cNvSpPr/>
              <p:nvPr/>
            </p:nvSpPr>
            <p:spPr>
              <a:xfrm>
                <a:off x="4566010" y="5706409"/>
                <a:ext cx="381312" cy="365558"/>
              </a:xfrm>
              <a:custGeom>
                <a:rect b="b" l="l" r="r" t="t"/>
                <a:pathLst>
                  <a:path extrusionOk="0" h="812352" w="84736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39" name="Google Shape;939;p11"/>
              <p:cNvGrpSpPr/>
              <p:nvPr/>
            </p:nvGrpSpPr>
            <p:grpSpPr>
              <a:xfrm>
                <a:off x="6059297" y="5695915"/>
                <a:ext cx="380354" cy="386452"/>
                <a:chOff x="10064117" y="7392669"/>
                <a:chExt cx="632132" cy="642160"/>
              </a:xfrm>
            </p:grpSpPr>
            <p:sp>
              <p:nvSpPr>
                <p:cNvPr id="940" name="Google Shape;940;p11"/>
                <p:cNvSpPr/>
                <p:nvPr/>
              </p:nvSpPr>
              <p:spPr>
                <a:xfrm>
                  <a:off x="10064117" y="7759301"/>
                  <a:ext cx="632132" cy="275528"/>
                </a:xfrm>
                <a:custGeom>
                  <a:rect b="b" l="l" r="r" t="t"/>
                  <a:pathLst>
                    <a:path extrusionOk="0" h="368599" w="845661">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1" name="Google Shape;941;p11"/>
                <p:cNvSpPr/>
                <p:nvPr/>
              </p:nvSpPr>
              <p:spPr>
                <a:xfrm>
                  <a:off x="10202922" y="7392673"/>
                  <a:ext cx="362736" cy="207645"/>
                </a:xfrm>
                <a:custGeom>
                  <a:rect b="b" l="l" r="r" t="t"/>
                  <a:pathLst>
                    <a:path extrusionOk="0" h="277786" w="485266">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2" name="Google Shape;942;p11"/>
                <p:cNvSpPr/>
                <p:nvPr/>
              </p:nvSpPr>
              <p:spPr>
                <a:xfrm>
                  <a:off x="10363922" y="7392669"/>
                  <a:ext cx="38623" cy="426604"/>
                </a:xfrm>
                <a:custGeom>
                  <a:rect b="b" l="l" r="r" t="t"/>
                  <a:pathLst>
                    <a:path extrusionOk="0" h="570708" w="5167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43" name="Google Shape;943;p11"/>
              <p:cNvGrpSpPr/>
              <p:nvPr/>
            </p:nvGrpSpPr>
            <p:grpSpPr>
              <a:xfrm>
                <a:off x="2118237" y="5776170"/>
                <a:ext cx="510436" cy="225935"/>
                <a:chOff x="2808633" y="7557940"/>
                <a:chExt cx="848324" cy="375431"/>
              </a:xfrm>
            </p:grpSpPr>
            <p:sp>
              <p:nvSpPr>
                <p:cNvPr id="944" name="Google Shape;944;p11"/>
                <p:cNvSpPr/>
                <p:nvPr/>
              </p:nvSpPr>
              <p:spPr>
                <a:xfrm>
                  <a:off x="2808633" y="7563986"/>
                  <a:ext cx="245211" cy="369385"/>
                </a:xfrm>
                <a:custGeom>
                  <a:rect b="b" l="l" r="r" t="t"/>
                  <a:pathLst>
                    <a:path extrusionOk="0" h="494161" w="328041">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5" name="Google Shape;945;p11"/>
                <p:cNvSpPr/>
                <p:nvPr/>
              </p:nvSpPr>
              <p:spPr>
                <a:xfrm>
                  <a:off x="3108252" y="7564078"/>
                  <a:ext cx="244749" cy="363295"/>
                </a:xfrm>
                <a:custGeom>
                  <a:rect b="b" l="l" r="r" t="t"/>
                  <a:pathLst>
                    <a:path extrusionOk="0" h="486013" w="327424">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6" name="Google Shape;946;p11"/>
                <p:cNvSpPr/>
                <p:nvPr/>
              </p:nvSpPr>
              <p:spPr>
                <a:xfrm>
                  <a:off x="3395180" y="7557940"/>
                  <a:ext cx="261777" cy="375430"/>
                </a:xfrm>
                <a:custGeom>
                  <a:rect b="b" l="l" r="r" t="t"/>
                  <a:pathLst>
                    <a:path extrusionOk="0" h="502248" w="350203">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47" name="Google Shape;947;p11"/>
              <p:cNvGrpSpPr/>
              <p:nvPr/>
            </p:nvGrpSpPr>
            <p:grpSpPr>
              <a:xfrm>
                <a:off x="3842299" y="5775823"/>
                <a:ext cx="349063" cy="226629"/>
                <a:chOff x="5815767" y="7550509"/>
                <a:chExt cx="580129" cy="376585"/>
              </a:xfrm>
            </p:grpSpPr>
            <p:sp>
              <p:nvSpPr>
                <p:cNvPr id="948" name="Google Shape;948;p11"/>
                <p:cNvSpPr/>
                <p:nvPr/>
              </p:nvSpPr>
              <p:spPr>
                <a:xfrm>
                  <a:off x="5815767" y="7563893"/>
                  <a:ext cx="158921" cy="363156"/>
                </a:xfrm>
                <a:custGeom>
                  <a:rect b="b" l="l" r="r" t="t"/>
                  <a:pathLst>
                    <a:path extrusionOk="0" h="485828" w="212603">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9" name="Google Shape;949;p11"/>
                <p:cNvSpPr/>
                <p:nvPr/>
              </p:nvSpPr>
              <p:spPr>
                <a:xfrm>
                  <a:off x="6101587" y="7550509"/>
                  <a:ext cx="294309" cy="376585"/>
                </a:xfrm>
                <a:custGeom>
                  <a:rect b="b" l="l" r="r" t="t"/>
                  <a:pathLst>
                    <a:path extrusionOk="0" h="503792" w="393724">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50" name="Google Shape;950;p11"/>
              <p:cNvGrpSpPr/>
              <p:nvPr/>
            </p:nvGrpSpPr>
            <p:grpSpPr>
              <a:xfrm>
                <a:off x="5321810" y="5773920"/>
                <a:ext cx="362837" cy="230434"/>
                <a:chOff x="8525636" y="7550463"/>
                <a:chExt cx="603020" cy="382908"/>
              </a:xfrm>
            </p:grpSpPr>
            <p:sp>
              <p:nvSpPr>
                <p:cNvPr id="951" name="Google Shape;951;p11"/>
                <p:cNvSpPr/>
                <p:nvPr/>
              </p:nvSpPr>
              <p:spPr>
                <a:xfrm>
                  <a:off x="8525636" y="7563986"/>
                  <a:ext cx="245258" cy="369385"/>
                </a:xfrm>
                <a:custGeom>
                  <a:rect b="b" l="l" r="r" t="t"/>
                  <a:pathLst>
                    <a:path extrusionOk="0" h="494161" w="328104">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2" name="Google Shape;952;p11"/>
                <p:cNvSpPr/>
                <p:nvPr/>
              </p:nvSpPr>
              <p:spPr>
                <a:xfrm>
                  <a:off x="8834394" y="7550463"/>
                  <a:ext cx="294262" cy="376584"/>
                </a:xfrm>
                <a:custGeom>
                  <a:rect b="b" l="l" r="r" t="t"/>
                  <a:pathLst>
                    <a:path extrusionOk="0" h="503791" w="393662">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53" name="Google Shape;953;p11"/>
              <p:cNvSpPr/>
              <p:nvPr/>
            </p:nvSpPr>
            <p:spPr>
              <a:xfrm>
                <a:off x="4565669" y="5711861"/>
                <a:ext cx="373696" cy="354901"/>
              </a:xfrm>
              <a:custGeom>
                <a:rect b="b" l="l" r="r" t="t"/>
                <a:pathLst>
                  <a:path extrusionOk="0" h="531687" w="559844">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954" name="Google Shape;954;p11"/>
          <p:cNvGrpSpPr/>
          <p:nvPr/>
        </p:nvGrpSpPr>
        <p:grpSpPr>
          <a:xfrm>
            <a:off x="454298" y="3931554"/>
            <a:ext cx="5502367" cy="2469239"/>
            <a:chOff x="6224098" y="1766854"/>
            <a:chExt cx="5502367" cy="2469239"/>
          </a:xfrm>
        </p:grpSpPr>
        <p:sp>
          <p:nvSpPr>
            <p:cNvPr id="955" name="Google Shape;955;p11"/>
            <p:cNvSpPr/>
            <p:nvPr/>
          </p:nvSpPr>
          <p:spPr>
            <a:xfrm>
              <a:off x="6289865" y="1840593"/>
              <a:ext cx="5436600" cy="23955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6" name="Google Shape;956;p11"/>
            <p:cNvSpPr/>
            <p:nvPr/>
          </p:nvSpPr>
          <p:spPr>
            <a:xfrm>
              <a:off x="6224098" y="1766854"/>
              <a:ext cx="5436600" cy="23955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57" name="Google Shape;957;p11"/>
            <p:cNvSpPr/>
            <p:nvPr/>
          </p:nvSpPr>
          <p:spPr>
            <a:xfrm rot="10800000">
              <a:off x="6882339" y="1998736"/>
              <a:ext cx="1056000" cy="603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8" name="Google Shape;958;p11"/>
            <p:cNvSpPr/>
            <p:nvPr/>
          </p:nvSpPr>
          <p:spPr>
            <a:xfrm>
              <a:off x="6882207" y="2118884"/>
              <a:ext cx="744000" cy="384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9" name="Google Shape;959;p11"/>
            <p:cNvSpPr/>
            <p:nvPr/>
          </p:nvSpPr>
          <p:spPr>
            <a:xfrm>
              <a:off x="6367152" y="1882614"/>
              <a:ext cx="430038" cy="43003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0" name="Google Shape;960;p11"/>
            <p:cNvSpPr/>
            <p:nvPr/>
          </p:nvSpPr>
          <p:spPr>
            <a:xfrm>
              <a:off x="6512439" y="1929192"/>
              <a:ext cx="139293" cy="139293"/>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1" name="Google Shape;961;p11"/>
            <p:cNvSpPr/>
            <p:nvPr/>
          </p:nvSpPr>
          <p:spPr>
            <a:xfrm>
              <a:off x="6461437" y="2097287"/>
              <a:ext cx="241418" cy="21501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62" name="Google Shape;962;p11"/>
            <p:cNvGrpSpPr/>
            <p:nvPr/>
          </p:nvGrpSpPr>
          <p:grpSpPr>
            <a:xfrm>
              <a:off x="7151940" y="3778081"/>
              <a:ext cx="3581054" cy="271985"/>
              <a:chOff x="1351481" y="5695915"/>
              <a:chExt cx="5088169" cy="386452"/>
            </a:xfrm>
          </p:grpSpPr>
          <p:sp>
            <p:nvSpPr>
              <p:cNvPr id="963" name="Google Shape;963;p11"/>
              <p:cNvSpPr/>
              <p:nvPr/>
            </p:nvSpPr>
            <p:spPr>
              <a:xfrm>
                <a:off x="1351481" y="5701774"/>
                <a:ext cx="392270" cy="374828"/>
              </a:xfrm>
              <a:custGeom>
                <a:rect b="b" l="l" r="r" t="t"/>
                <a:pathLst>
                  <a:path extrusionOk="0" h="832952" w="871712">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64" name="Google Shape;964;p11"/>
              <p:cNvGrpSpPr/>
              <p:nvPr/>
            </p:nvGrpSpPr>
            <p:grpSpPr>
              <a:xfrm>
                <a:off x="3003318" y="5732448"/>
                <a:ext cx="464334" cy="313397"/>
                <a:chOff x="4522036" y="7458929"/>
                <a:chExt cx="771704" cy="520766"/>
              </a:xfrm>
            </p:grpSpPr>
            <p:sp>
              <p:nvSpPr>
                <p:cNvPr id="965" name="Google Shape;965;p11"/>
                <p:cNvSpPr/>
                <p:nvPr/>
              </p:nvSpPr>
              <p:spPr>
                <a:xfrm>
                  <a:off x="4642211" y="7488619"/>
                  <a:ext cx="324351" cy="491024"/>
                </a:xfrm>
                <a:custGeom>
                  <a:rect b="b" l="l" r="r" t="t"/>
                  <a:pathLst>
                    <a:path extrusionOk="0" h="656888" w="433914">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6" name="Google Shape;966;p11"/>
                <p:cNvSpPr/>
                <p:nvPr/>
              </p:nvSpPr>
              <p:spPr>
                <a:xfrm>
                  <a:off x="4522036" y="7458929"/>
                  <a:ext cx="277737" cy="158889"/>
                </a:xfrm>
                <a:custGeom>
                  <a:rect b="b" l="l" r="r" t="t"/>
                  <a:pathLst>
                    <a:path extrusionOk="0" h="212560" w="371554">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7" name="Google Shape;967;p11"/>
                <p:cNvSpPr/>
                <p:nvPr/>
              </p:nvSpPr>
              <p:spPr>
                <a:xfrm>
                  <a:off x="4848738" y="7459080"/>
                  <a:ext cx="324260" cy="490978"/>
                </a:xfrm>
                <a:custGeom>
                  <a:rect b="b" l="l" r="r" t="t"/>
                  <a:pathLst>
                    <a:path extrusionOk="0" h="656827" w="433792">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8" name="Google Shape;968;p11"/>
                <p:cNvSpPr/>
                <p:nvPr/>
              </p:nvSpPr>
              <p:spPr>
                <a:xfrm>
                  <a:off x="5014821" y="7820248"/>
                  <a:ext cx="278918" cy="159448"/>
                </a:xfrm>
                <a:custGeom>
                  <a:rect b="b" l="l" r="r" t="t"/>
                  <a:pathLst>
                    <a:path extrusionOk="0" h="213308" w="373135">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69" name="Google Shape;969;p11"/>
              <p:cNvSpPr/>
              <p:nvPr/>
            </p:nvSpPr>
            <p:spPr>
              <a:xfrm>
                <a:off x="4566010" y="5706409"/>
                <a:ext cx="381312" cy="365558"/>
              </a:xfrm>
              <a:custGeom>
                <a:rect b="b" l="l" r="r" t="t"/>
                <a:pathLst>
                  <a:path extrusionOk="0" h="812352" w="84736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70" name="Google Shape;970;p11"/>
              <p:cNvGrpSpPr/>
              <p:nvPr/>
            </p:nvGrpSpPr>
            <p:grpSpPr>
              <a:xfrm>
                <a:off x="6059297" y="5695915"/>
                <a:ext cx="380354" cy="386452"/>
                <a:chOff x="10064117" y="7392669"/>
                <a:chExt cx="632132" cy="642160"/>
              </a:xfrm>
            </p:grpSpPr>
            <p:sp>
              <p:nvSpPr>
                <p:cNvPr id="971" name="Google Shape;971;p11"/>
                <p:cNvSpPr/>
                <p:nvPr/>
              </p:nvSpPr>
              <p:spPr>
                <a:xfrm>
                  <a:off x="10064117" y="7759301"/>
                  <a:ext cx="632132" cy="275528"/>
                </a:xfrm>
                <a:custGeom>
                  <a:rect b="b" l="l" r="r" t="t"/>
                  <a:pathLst>
                    <a:path extrusionOk="0" h="368599" w="845661">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2" name="Google Shape;972;p11"/>
                <p:cNvSpPr/>
                <p:nvPr/>
              </p:nvSpPr>
              <p:spPr>
                <a:xfrm>
                  <a:off x="10202922" y="7392673"/>
                  <a:ext cx="362736" cy="207645"/>
                </a:xfrm>
                <a:custGeom>
                  <a:rect b="b" l="l" r="r" t="t"/>
                  <a:pathLst>
                    <a:path extrusionOk="0" h="277786" w="485266">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3" name="Google Shape;973;p11"/>
                <p:cNvSpPr/>
                <p:nvPr/>
              </p:nvSpPr>
              <p:spPr>
                <a:xfrm>
                  <a:off x="10363922" y="7392669"/>
                  <a:ext cx="38623" cy="426604"/>
                </a:xfrm>
                <a:custGeom>
                  <a:rect b="b" l="l" r="r" t="t"/>
                  <a:pathLst>
                    <a:path extrusionOk="0" h="570708" w="5167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74" name="Google Shape;974;p11"/>
              <p:cNvGrpSpPr/>
              <p:nvPr/>
            </p:nvGrpSpPr>
            <p:grpSpPr>
              <a:xfrm>
                <a:off x="2118237" y="5776170"/>
                <a:ext cx="510436" cy="225935"/>
                <a:chOff x="2808633" y="7557940"/>
                <a:chExt cx="848324" cy="375431"/>
              </a:xfrm>
            </p:grpSpPr>
            <p:sp>
              <p:nvSpPr>
                <p:cNvPr id="975" name="Google Shape;975;p11"/>
                <p:cNvSpPr/>
                <p:nvPr/>
              </p:nvSpPr>
              <p:spPr>
                <a:xfrm>
                  <a:off x="2808633" y="7563986"/>
                  <a:ext cx="245211" cy="369385"/>
                </a:xfrm>
                <a:custGeom>
                  <a:rect b="b" l="l" r="r" t="t"/>
                  <a:pathLst>
                    <a:path extrusionOk="0" h="494161" w="328041">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6" name="Google Shape;976;p11"/>
                <p:cNvSpPr/>
                <p:nvPr/>
              </p:nvSpPr>
              <p:spPr>
                <a:xfrm>
                  <a:off x="3108252" y="7564078"/>
                  <a:ext cx="244749" cy="363295"/>
                </a:xfrm>
                <a:custGeom>
                  <a:rect b="b" l="l" r="r" t="t"/>
                  <a:pathLst>
                    <a:path extrusionOk="0" h="486013" w="327424">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7" name="Google Shape;977;p11"/>
                <p:cNvSpPr/>
                <p:nvPr/>
              </p:nvSpPr>
              <p:spPr>
                <a:xfrm>
                  <a:off x="3395180" y="7557940"/>
                  <a:ext cx="261777" cy="375430"/>
                </a:xfrm>
                <a:custGeom>
                  <a:rect b="b" l="l" r="r" t="t"/>
                  <a:pathLst>
                    <a:path extrusionOk="0" h="502248" w="350203">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78" name="Google Shape;978;p11"/>
              <p:cNvGrpSpPr/>
              <p:nvPr/>
            </p:nvGrpSpPr>
            <p:grpSpPr>
              <a:xfrm>
                <a:off x="3842299" y="5775823"/>
                <a:ext cx="349063" cy="226629"/>
                <a:chOff x="5815767" y="7550509"/>
                <a:chExt cx="580129" cy="376585"/>
              </a:xfrm>
            </p:grpSpPr>
            <p:sp>
              <p:nvSpPr>
                <p:cNvPr id="979" name="Google Shape;979;p11"/>
                <p:cNvSpPr/>
                <p:nvPr/>
              </p:nvSpPr>
              <p:spPr>
                <a:xfrm>
                  <a:off x="5815767" y="7563893"/>
                  <a:ext cx="158921" cy="363156"/>
                </a:xfrm>
                <a:custGeom>
                  <a:rect b="b" l="l" r="r" t="t"/>
                  <a:pathLst>
                    <a:path extrusionOk="0" h="485828" w="212603">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0" name="Google Shape;980;p11"/>
                <p:cNvSpPr/>
                <p:nvPr/>
              </p:nvSpPr>
              <p:spPr>
                <a:xfrm>
                  <a:off x="6101587" y="7550509"/>
                  <a:ext cx="294309" cy="376585"/>
                </a:xfrm>
                <a:custGeom>
                  <a:rect b="b" l="l" r="r" t="t"/>
                  <a:pathLst>
                    <a:path extrusionOk="0" h="503792" w="393724">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81" name="Google Shape;981;p11"/>
              <p:cNvGrpSpPr/>
              <p:nvPr/>
            </p:nvGrpSpPr>
            <p:grpSpPr>
              <a:xfrm>
                <a:off x="5321810" y="5773920"/>
                <a:ext cx="362837" cy="230434"/>
                <a:chOff x="8525636" y="7550463"/>
                <a:chExt cx="603020" cy="382908"/>
              </a:xfrm>
            </p:grpSpPr>
            <p:sp>
              <p:nvSpPr>
                <p:cNvPr id="982" name="Google Shape;982;p11"/>
                <p:cNvSpPr/>
                <p:nvPr/>
              </p:nvSpPr>
              <p:spPr>
                <a:xfrm>
                  <a:off x="8525636" y="7563986"/>
                  <a:ext cx="245258" cy="369385"/>
                </a:xfrm>
                <a:custGeom>
                  <a:rect b="b" l="l" r="r" t="t"/>
                  <a:pathLst>
                    <a:path extrusionOk="0" h="494161" w="328104">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3" name="Google Shape;983;p11"/>
                <p:cNvSpPr/>
                <p:nvPr/>
              </p:nvSpPr>
              <p:spPr>
                <a:xfrm>
                  <a:off x="8834394" y="7550463"/>
                  <a:ext cx="294262" cy="376584"/>
                </a:xfrm>
                <a:custGeom>
                  <a:rect b="b" l="l" r="r" t="t"/>
                  <a:pathLst>
                    <a:path extrusionOk="0" h="503791" w="393662">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84" name="Google Shape;984;p11"/>
              <p:cNvSpPr/>
              <p:nvPr/>
            </p:nvSpPr>
            <p:spPr>
              <a:xfrm>
                <a:off x="4565669" y="5711861"/>
                <a:ext cx="373696" cy="354901"/>
              </a:xfrm>
              <a:custGeom>
                <a:rect b="b" l="l" r="r" t="t"/>
                <a:pathLst>
                  <a:path extrusionOk="0" h="531687" w="559844">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grpSp>
        <p:nvGrpSpPr>
          <p:cNvPr id="985" name="Google Shape;985;p11"/>
          <p:cNvGrpSpPr/>
          <p:nvPr/>
        </p:nvGrpSpPr>
        <p:grpSpPr>
          <a:xfrm>
            <a:off x="6235323" y="3931554"/>
            <a:ext cx="5502367" cy="2469239"/>
            <a:chOff x="6224098" y="1766854"/>
            <a:chExt cx="5502367" cy="2469239"/>
          </a:xfrm>
        </p:grpSpPr>
        <p:sp>
          <p:nvSpPr>
            <p:cNvPr id="986" name="Google Shape;986;p11"/>
            <p:cNvSpPr/>
            <p:nvPr/>
          </p:nvSpPr>
          <p:spPr>
            <a:xfrm>
              <a:off x="6289865" y="1840593"/>
              <a:ext cx="5436600" cy="23955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7" name="Google Shape;987;p11"/>
            <p:cNvSpPr/>
            <p:nvPr/>
          </p:nvSpPr>
          <p:spPr>
            <a:xfrm>
              <a:off x="6224098" y="1766854"/>
              <a:ext cx="5436600" cy="23955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88" name="Google Shape;988;p11"/>
            <p:cNvSpPr/>
            <p:nvPr/>
          </p:nvSpPr>
          <p:spPr>
            <a:xfrm rot="10800000">
              <a:off x="6882339" y="1998736"/>
              <a:ext cx="1056000" cy="603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9" name="Google Shape;989;p11"/>
            <p:cNvSpPr/>
            <p:nvPr/>
          </p:nvSpPr>
          <p:spPr>
            <a:xfrm>
              <a:off x="6882207" y="2118884"/>
              <a:ext cx="744000" cy="384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0" name="Google Shape;990;p11"/>
            <p:cNvSpPr/>
            <p:nvPr/>
          </p:nvSpPr>
          <p:spPr>
            <a:xfrm>
              <a:off x="6367152" y="1882614"/>
              <a:ext cx="430038" cy="43003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1" name="Google Shape;991;p11"/>
            <p:cNvSpPr/>
            <p:nvPr/>
          </p:nvSpPr>
          <p:spPr>
            <a:xfrm>
              <a:off x="6512439" y="1929192"/>
              <a:ext cx="139293" cy="139293"/>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2" name="Google Shape;992;p11"/>
            <p:cNvSpPr/>
            <p:nvPr/>
          </p:nvSpPr>
          <p:spPr>
            <a:xfrm>
              <a:off x="6461437" y="2097287"/>
              <a:ext cx="241418" cy="21501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93" name="Google Shape;993;p11"/>
            <p:cNvGrpSpPr/>
            <p:nvPr/>
          </p:nvGrpSpPr>
          <p:grpSpPr>
            <a:xfrm>
              <a:off x="7151940" y="3778081"/>
              <a:ext cx="3581054" cy="271985"/>
              <a:chOff x="1351481" y="5695915"/>
              <a:chExt cx="5088169" cy="386452"/>
            </a:xfrm>
          </p:grpSpPr>
          <p:sp>
            <p:nvSpPr>
              <p:cNvPr id="994" name="Google Shape;994;p11"/>
              <p:cNvSpPr/>
              <p:nvPr/>
            </p:nvSpPr>
            <p:spPr>
              <a:xfrm>
                <a:off x="1351481" y="5701774"/>
                <a:ext cx="392270" cy="374828"/>
              </a:xfrm>
              <a:custGeom>
                <a:rect b="b" l="l" r="r" t="t"/>
                <a:pathLst>
                  <a:path extrusionOk="0" h="832952" w="871712">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95" name="Google Shape;995;p11"/>
              <p:cNvGrpSpPr/>
              <p:nvPr/>
            </p:nvGrpSpPr>
            <p:grpSpPr>
              <a:xfrm>
                <a:off x="3003318" y="5732448"/>
                <a:ext cx="464334" cy="313397"/>
                <a:chOff x="4522036" y="7458929"/>
                <a:chExt cx="771704" cy="520766"/>
              </a:xfrm>
            </p:grpSpPr>
            <p:sp>
              <p:nvSpPr>
                <p:cNvPr id="996" name="Google Shape;996;p11"/>
                <p:cNvSpPr/>
                <p:nvPr/>
              </p:nvSpPr>
              <p:spPr>
                <a:xfrm>
                  <a:off x="4642211" y="7488619"/>
                  <a:ext cx="324351" cy="491024"/>
                </a:xfrm>
                <a:custGeom>
                  <a:rect b="b" l="l" r="r" t="t"/>
                  <a:pathLst>
                    <a:path extrusionOk="0" h="656888" w="433914">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7" name="Google Shape;997;p11"/>
                <p:cNvSpPr/>
                <p:nvPr/>
              </p:nvSpPr>
              <p:spPr>
                <a:xfrm>
                  <a:off x="4522036" y="7458929"/>
                  <a:ext cx="277737" cy="158889"/>
                </a:xfrm>
                <a:custGeom>
                  <a:rect b="b" l="l" r="r" t="t"/>
                  <a:pathLst>
                    <a:path extrusionOk="0" h="212560" w="371554">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8" name="Google Shape;998;p11"/>
                <p:cNvSpPr/>
                <p:nvPr/>
              </p:nvSpPr>
              <p:spPr>
                <a:xfrm>
                  <a:off x="4848738" y="7459080"/>
                  <a:ext cx="324260" cy="490978"/>
                </a:xfrm>
                <a:custGeom>
                  <a:rect b="b" l="l" r="r" t="t"/>
                  <a:pathLst>
                    <a:path extrusionOk="0" h="656827" w="433792">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9" name="Google Shape;999;p11"/>
                <p:cNvSpPr/>
                <p:nvPr/>
              </p:nvSpPr>
              <p:spPr>
                <a:xfrm>
                  <a:off x="5014821" y="7820248"/>
                  <a:ext cx="278918" cy="159448"/>
                </a:xfrm>
                <a:custGeom>
                  <a:rect b="b" l="l" r="r" t="t"/>
                  <a:pathLst>
                    <a:path extrusionOk="0" h="213308" w="373135">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000" name="Google Shape;1000;p11"/>
              <p:cNvSpPr/>
              <p:nvPr/>
            </p:nvSpPr>
            <p:spPr>
              <a:xfrm>
                <a:off x="4566010" y="5706409"/>
                <a:ext cx="381312" cy="365558"/>
              </a:xfrm>
              <a:custGeom>
                <a:rect b="b" l="l" r="r" t="t"/>
                <a:pathLst>
                  <a:path extrusionOk="0" h="812352" w="84736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01" name="Google Shape;1001;p11"/>
              <p:cNvGrpSpPr/>
              <p:nvPr/>
            </p:nvGrpSpPr>
            <p:grpSpPr>
              <a:xfrm>
                <a:off x="6059297" y="5695915"/>
                <a:ext cx="380354" cy="386452"/>
                <a:chOff x="10064117" y="7392669"/>
                <a:chExt cx="632132" cy="642160"/>
              </a:xfrm>
            </p:grpSpPr>
            <p:sp>
              <p:nvSpPr>
                <p:cNvPr id="1002" name="Google Shape;1002;p11"/>
                <p:cNvSpPr/>
                <p:nvPr/>
              </p:nvSpPr>
              <p:spPr>
                <a:xfrm>
                  <a:off x="10064117" y="7759301"/>
                  <a:ext cx="632132" cy="275528"/>
                </a:xfrm>
                <a:custGeom>
                  <a:rect b="b" l="l" r="r" t="t"/>
                  <a:pathLst>
                    <a:path extrusionOk="0" h="368599" w="845661">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3" name="Google Shape;1003;p11"/>
                <p:cNvSpPr/>
                <p:nvPr/>
              </p:nvSpPr>
              <p:spPr>
                <a:xfrm>
                  <a:off x="10202922" y="7392673"/>
                  <a:ext cx="362736" cy="207645"/>
                </a:xfrm>
                <a:custGeom>
                  <a:rect b="b" l="l" r="r" t="t"/>
                  <a:pathLst>
                    <a:path extrusionOk="0" h="277786" w="485266">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4" name="Google Shape;1004;p11"/>
                <p:cNvSpPr/>
                <p:nvPr/>
              </p:nvSpPr>
              <p:spPr>
                <a:xfrm>
                  <a:off x="10363922" y="7392669"/>
                  <a:ext cx="38623" cy="426604"/>
                </a:xfrm>
                <a:custGeom>
                  <a:rect b="b" l="l" r="r" t="t"/>
                  <a:pathLst>
                    <a:path extrusionOk="0" h="570708" w="5167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05" name="Google Shape;1005;p11"/>
              <p:cNvGrpSpPr/>
              <p:nvPr/>
            </p:nvGrpSpPr>
            <p:grpSpPr>
              <a:xfrm>
                <a:off x="2118237" y="5776170"/>
                <a:ext cx="510436" cy="225935"/>
                <a:chOff x="2808633" y="7557940"/>
                <a:chExt cx="848324" cy="375431"/>
              </a:xfrm>
            </p:grpSpPr>
            <p:sp>
              <p:nvSpPr>
                <p:cNvPr id="1006" name="Google Shape;1006;p11"/>
                <p:cNvSpPr/>
                <p:nvPr/>
              </p:nvSpPr>
              <p:spPr>
                <a:xfrm>
                  <a:off x="2808633" y="7563986"/>
                  <a:ext cx="245211" cy="369385"/>
                </a:xfrm>
                <a:custGeom>
                  <a:rect b="b" l="l" r="r" t="t"/>
                  <a:pathLst>
                    <a:path extrusionOk="0" h="494161" w="328041">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7" name="Google Shape;1007;p11"/>
                <p:cNvSpPr/>
                <p:nvPr/>
              </p:nvSpPr>
              <p:spPr>
                <a:xfrm>
                  <a:off x="3108252" y="7564078"/>
                  <a:ext cx="244749" cy="363295"/>
                </a:xfrm>
                <a:custGeom>
                  <a:rect b="b" l="l" r="r" t="t"/>
                  <a:pathLst>
                    <a:path extrusionOk="0" h="486013" w="327424">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8" name="Google Shape;1008;p11"/>
                <p:cNvSpPr/>
                <p:nvPr/>
              </p:nvSpPr>
              <p:spPr>
                <a:xfrm>
                  <a:off x="3395180" y="7557940"/>
                  <a:ext cx="261777" cy="375430"/>
                </a:xfrm>
                <a:custGeom>
                  <a:rect b="b" l="l" r="r" t="t"/>
                  <a:pathLst>
                    <a:path extrusionOk="0" h="502248" w="350203">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09" name="Google Shape;1009;p11"/>
              <p:cNvGrpSpPr/>
              <p:nvPr/>
            </p:nvGrpSpPr>
            <p:grpSpPr>
              <a:xfrm>
                <a:off x="3842299" y="5775823"/>
                <a:ext cx="349063" cy="226629"/>
                <a:chOff x="5815767" y="7550509"/>
                <a:chExt cx="580129" cy="376585"/>
              </a:xfrm>
            </p:grpSpPr>
            <p:sp>
              <p:nvSpPr>
                <p:cNvPr id="1010" name="Google Shape;1010;p11"/>
                <p:cNvSpPr/>
                <p:nvPr/>
              </p:nvSpPr>
              <p:spPr>
                <a:xfrm>
                  <a:off x="5815767" y="7563893"/>
                  <a:ext cx="158921" cy="363156"/>
                </a:xfrm>
                <a:custGeom>
                  <a:rect b="b" l="l" r="r" t="t"/>
                  <a:pathLst>
                    <a:path extrusionOk="0" h="485828" w="212603">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1" name="Google Shape;1011;p11"/>
                <p:cNvSpPr/>
                <p:nvPr/>
              </p:nvSpPr>
              <p:spPr>
                <a:xfrm>
                  <a:off x="6101587" y="7550509"/>
                  <a:ext cx="294309" cy="376585"/>
                </a:xfrm>
                <a:custGeom>
                  <a:rect b="b" l="l" r="r" t="t"/>
                  <a:pathLst>
                    <a:path extrusionOk="0" h="503792" w="393724">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12" name="Google Shape;1012;p11"/>
              <p:cNvGrpSpPr/>
              <p:nvPr/>
            </p:nvGrpSpPr>
            <p:grpSpPr>
              <a:xfrm>
                <a:off x="5321810" y="5773920"/>
                <a:ext cx="362837" cy="230434"/>
                <a:chOff x="8525636" y="7550463"/>
                <a:chExt cx="603020" cy="382908"/>
              </a:xfrm>
            </p:grpSpPr>
            <p:sp>
              <p:nvSpPr>
                <p:cNvPr id="1013" name="Google Shape;1013;p11"/>
                <p:cNvSpPr/>
                <p:nvPr/>
              </p:nvSpPr>
              <p:spPr>
                <a:xfrm>
                  <a:off x="8525636" y="7563986"/>
                  <a:ext cx="245258" cy="369385"/>
                </a:xfrm>
                <a:custGeom>
                  <a:rect b="b" l="l" r="r" t="t"/>
                  <a:pathLst>
                    <a:path extrusionOk="0" h="494161" w="328104">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4" name="Google Shape;1014;p11"/>
                <p:cNvSpPr/>
                <p:nvPr/>
              </p:nvSpPr>
              <p:spPr>
                <a:xfrm>
                  <a:off x="8834394" y="7550463"/>
                  <a:ext cx="294262" cy="376584"/>
                </a:xfrm>
                <a:custGeom>
                  <a:rect b="b" l="l" r="r" t="t"/>
                  <a:pathLst>
                    <a:path extrusionOk="0" h="503791" w="393662">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015" name="Google Shape;1015;p11"/>
              <p:cNvSpPr/>
              <p:nvPr/>
            </p:nvSpPr>
            <p:spPr>
              <a:xfrm>
                <a:off x="4565669" y="5711861"/>
                <a:ext cx="373696" cy="354901"/>
              </a:xfrm>
              <a:custGeom>
                <a:rect b="b" l="l" r="r" t="t"/>
                <a:pathLst>
                  <a:path extrusionOk="0" h="531687" w="559844">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1016" name="Google Shape;1016;p11"/>
          <p:cNvSpPr txBox="1"/>
          <p:nvPr>
            <p:ph idx="1" type="subTitle"/>
          </p:nvPr>
        </p:nvSpPr>
        <p:spPr>
          <a:xfrm>
            <a:off x="701604" y="1942400"/>
            <a:ext cx="5029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1017" name="Google Shape;1017;p11"/>
          <p:cNvSpPr txBox="1"/>
          <p:nvPr>
            <p:ph idx="2" type="body"/>
          </p:nvPr>
        </p:nvSpPr>
        <p:spPr>
          <a:xfrm>
            <a:off x="701600" y="2380350"/>
            <a:ext cx="5029500" cy="9252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1018" name="Google Shape;1018;p11"/>
          <p:cNvSpPr txBox="1"/>
          <p:nvPr>
            <p:ph idx="3" type="subTitle"/>
          </p:nvPr>
        </p:nvSpPr>
        <p:spPr>
          <a:xfrm>
            <a:off x="712804" y="4477875"/>
            <a:ext cx="50184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1019" name="Google Shape;1019;p11"/>
          <p:cNvSpPr txBox="1"/>
          <p:nvPr>
            <p:ph idx="4" type="body"/>
          </p:nvPr>
        </p:nvSpPr>
        <p:spPr>
          <a:xfrm>
            <a:off x="712800" y="4904396"/>
            <a:ext cx="5018400" cy="9234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1020" name="Google Shape;1020;p11"/>
          <p:cNvSpPr txBox="1"/>
          <p:nvPr>
            <p:ph idx="5" type="subTitle"/>
          </p:nvPr>
        </p:nvSpPr>
        <p:spPr>
          <a:xfrm>
            <a:off x="6471717" y="1942400"/>
            <a:ext cx="5029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1021" name="Google Shape;1021;p11"/>
          <p:cNvSpPr txBox="1"/>
          <p:nvPr>
            <p:ph idx="6" type="body"/>
          </p:nvPr>
        </p:nvSpPr>
        <p:spPr>
          <a:xfrm>
            <a:off x="6471713" y="2380350"/>
            <a:ext cx="5029500" cy="925200"/>
          </a:xfrm>
          <a:prstGeom prst="rect">
            <a:avLst/>
          </a:prstGeom>
        </p:spPr>
        <p:txBody>
          <a:bodyPr anchorCtr="0" anchor="t" bIns="121900" lIns="121900" spcFirstLastPara="1" rIns="121900" wrap="square" tIns="121900">
            <a:noAutofit/>
          </a:bodyPr>
          <a:lstStyle>
            <a:lvl1pPr indent="-317500" lvl="0" marL="457200" rtl="0">
              <a:spcBef>
                <a:spcPts val="0"/>
              </a:spcBef>
              <a:spcAft>
                <a:spcPts val="0"/>
              </a:spcAft>
              <a:buSzPts val="1400"/>
              <a:buChar char="●"/>
              <a:defRPr sz="1400"/>
            </a:lvl1pPr>
            <a:lvl2pPr indent="-317500" lvl="1" marL="914400" rtl="0">
              <a:spcBef>
                <a:spcPts val="2100"/>
              </a:spcBef>
              <a:spcAft>
                <a:spcPts val="0"/>
              </a:spcAft>
              <a:buSzPts val="1400"/>
              <a:buChar char="○"/>
              <a:defRPr sz="1400"/>
            </a:lvl2pPr>
            <a:lvl3pPr indent="-317500" lvl="2" marL="1371600" rtl="0">
              <a:spcBef>
                <a:spcPts val="2100"/>
              </a:spcBef>
              <a:spcAft>
                <a:spcPts val="0"/>
              </a:spcAft>
              <a:buSzPts val="1400"/>
              <a:buChar char="■"/>
              <a:defRPr sz="1400"/>
            </a:lvl3pPr>
            <a:lvl4pPr indent="-317500" lvl="3" marL="1828800" rtl="0">
              <a:spcBef>
                <a:spcPts val="2100"/>
              </a:spcBef>
              <a:spcAft>
                <a:spcPts val="0"/>
              </a:spcAft>
              <a:buSzPts val="1400"/>
              <a:buChar char="●"/>
              <a:defRPr sz="1400"/>
            </a:lvl4pPr>
            <a:lvl5pPr indent="-317500" lvl="4" marL="2286000" rtl="0">
              <a:spcBef>
                <a:spcPts val="2100"/>
              </a:spcBef>
              <a:spcAft>
                <a:spcPts val="0"/>
              </a:spcAft>
              <a:buSzPts val="1400"/>
              <a:buChar char="○"/>
              <a:defRPr sz="1400"/>
            </a:lvl5pPr>
            <a:lvl6pPr indent="-317500" lvl="5" marL="2743200" rtl="0">
              <a:spcBef>
                <a:spcPts val="2100"/>
              </a:spcBef>
              <a:spcAft>
                <a:spcPts val="0"/>
              </a:spcAft>
              <a:buSzPts val="1400"/>
              <a:buChar char="■"/>
              <a:defRPr sz="1400"/>
            </a:lvl6pPr>
            <a:lvl7pPr indent="-317500" lvl="6" marL="3200400" rtl="0">
              <a:spcBef>
                <a:spcPts val="2100"/>
              </a:spcBef>
              <a:spcAft>
                <a:spcPts val="0"/>
              </a:spcAft>
              <a:buSzPts val="1400"/>
              <a:buChar char="●"/>
              <a:defRPr sz="1400"/>
            </a:lvl7pPr>
            <a:lvl8pPr indent="-317500" lvl="7" marL="3657600" rtl="0">
              <a:spcBef>
                <a:spcPts val="2100"/>
              </a:spcBef>
              <a:spcAft>
                <a:spcPts val="0"/>
              </a:spcAft>
              <a:buSzPts val="1400"/>
              <a:buChar char="○"/>
              <a:defRPr sz="1400"/>
            </a:lvl8pPr>
            <a:lvl9pPr indent="-317500" lvl="8" marL="4114800" rtl="0">
              <a:spcBef>
                <a:spcPts val="2100"/>
              </a:spcBef>
              <a:spcAft>
                <a:spcPts val="2100"/>
              </a:spcAft>
              <a:buSzPts val="1400"/>
              <a:buChar char="■"/>
              <a:defRPr sz="1400"/>
            </a:lvl9pPr>
          </a:lstStyle>
          <a:p/>
        </p:txBody>
      </p:sp>
      <p:sp>
        <p:nvSpPr>
          <p:cNvPr id="1022" name="Google Shape;1022;p11"/>
          <p:cNvSpPr txBox="1"/>
          <p:nvPr>
            <p:ph idx="7" type="subTitle"/>
          </p:nvPr>
        </p:nvSpPr>
        <p:spPr>
          <a:xfrm>
            <a:off x="6482917" y="4477875"/>
            <a:ext cx="50184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1023" name="Google Shape;1023;p11"/>
          <p:cNvSpPr txBox="1"/>
          <p:nvPr>
            <p:ph idx="8" type="body"/>
          </p:nvPr>
        </p:nvSpPr>
        <p:spPr>
          <a:xfrm>
            <a:off x="6482913" y="4904396"/>
            <a:ext cx="5018400" cy="923400"/>
          </a:xfrm>
          <a:prstGeom prst="rect">
            <a:avLst/>
          </a:prstGeom>
        </p:spPr>
        <p:txBody>
          <a:bodyPr anchorCtr="0" anchor="t" bIns="121900" lIns="121900" spcFirstLastPara="1" rIns="121900" wrap="square" tIns="121900">
            <a:noAutofit/>
          </a:bodyPr>
          <a:lstStyle>
            <a:lvl1pPr indent="-317500" lvl="0" marL="457200" rtl="0">
              <a:spcBef>
                <a:spcPts val="0"/>
              </a:spcBef>
              <a:spcAft>
                <a:spcPts val="0"/>
              </a:spcAft>
              <a:buSzPts val="1400"/>
              <a:buChar char="●"/>
              <a:defRPr sz="1400"/>
            </a:lvl1pPr>
            <a:lvl2pPr indent="-317500" lvl="1" marL="914400" rtl="0">
              <a:spcBef>
                <a:spcPts val="2100"/>
              </a:spcBef>
              <a:spcAft>
                <a:spcPts val="0"/>
              </a:spcAft>
              <a:buSzPts val="1400"/>
              <a:buChar char="○"/>
              <a:defRPr sz="1400"/>
            </a:lvl2pPr>
            <a:lvl3pPr indent="-317500" lvl="2" marL="1371600" rtl="0">
              <a:spcBef>
                <a:spcPts val="2100"/>
              </a:spcBef>
              <a:spcAft>
                <a:spcPts val="0"/>
              </a:spcAft>
              <a:buSzPts val="1400"/>
              <a:buChar char="■"/>
              <a:defRPr sz="1400"/>
            </a:lvl3pPr>
            <a:lvl4pPr indent="-317500" lvl="3" marL="1828800" rtl="0">
              <a:spcBef>
                <a:spcPts val="2100"/>
              </a:spcBef>
              <a:spcAft>
                <a:spcPts val="0"/>
              </a:spcAft>
              <a:buSzPts val="1400"/>
              <a:buChar char="●"/>
              <a:defRPr sz="1400"/>
            </a:lvl4pPr>
            <a:lvl5pPr indent="-317500" lvl="4" marL="2286000" rtl="0">
              <a:spcBef>
                <a:spcPts val="2100"/>
              </a:spcBef>
              <a:spcAft>
                <a:spcPts val="0"/>
              </a:spcAft>
              <a:buSzPts val="1400"/>
              <a:buChar char="○"/>
              <a:defRPr sz="1400"/>
            </a:lvl5pPr>
            <a:lvl6pPr indent="-317500" lvl="5" marL="2743200" rtl="0">
              <a:spcBef>
                <a:spcPts val="2100"/>
              </a:spcBef>
              <a:spcAft>
                <a:spcPts val="0"/>
              </a:spcAft>
              <a:buSzPts val="1400"/>
              <a:buChar char="■"/>
              <a:defRPr sz="1400"/>
            </a:lvl6pPr>
            <a:lvl7pPr indent="-317500" lvl="6" marL="3200400" rtl="0">
              <a:spcBef>
                <a:spcPts val="2100"/>
              </a:spcBef>
              <a:spcAft>
                <a:spcPts val="0"/>
              </a:spcAft>
              <a:buSzPts val="1400"/>
              <a:buChar char="●"/>
              <a:defRPr sz="1400"/>
            </a:lvl7pPr>
            <a:lvl8pPr indent="-317500" lvl="7" marL="3657600" rtl="0">
              <a:spcBef>
                <a:spcPts val="2100"/>
              </a:spcBef>
              <a:spcAft>
                <a:spcPts val="0"/>
              </a:spcAft>
              <a:buSzPts val="1400"/>
              <a:buChar char="○"/>
              <a:defRPr sz="1400"/>
            </a:lvl8pPr>
            <a:lvl9pPr indent="-317500" lvl="8" marL="4114800" rtl="0">
              <a:spcBef>
                <a:spcPts val="2100"/>
              </a:spcBef>
              <a:spcAft>
                <a:spcPts val="2100"/>
              </a:spcAft>
              <a:buSzPts val="1400"/>
              <a:buChar char="■"/>
              <a:defRPr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eam">
  <p:cSld name="CUSTOM_8_1">
    <p:spTree>
      <p:nvGrpSpPr>
        <p:cNvPr id="1024" name="Shape 1024"/>
        <p:cNvGrpSpPr/>
        <p:nvPr/>
      </p:nvGrpSpPr>
      <p:grpSpPr>
        <a:xfrm>
          <a:off x="0" y="0"/>
          <a:ext cx="0" cy="0"/>
          <a:chOff x="0" y="0"/>
          <a:chExt cx="0" cy="0"/>
        </a:xfrm>
      </p:grpSpPr>
      <p:sp>
        <p:nvSpPr>
          <p:cNvPr id="1025" name="Google Shape;1025;p12"/>
          <p:cNvSpPr/>
          <p:nvPr/>
        </p:nvSpPr>
        <p:spPr>
          <a:xfrm>
            <a:off x="9036517"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6" name="Google Shape;1026;p12"/>
          <p:cNvSpPr/>
          <p:nvPr/>
        </p:nvSpPr>
        <p:spPr>
          <a:xfrm>
            <a:off x="23962"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27" name="Google Shape;1027;p12"/>
          <p:cNvGrpSpPr/>
          <p:nvPr/>
        </p:nvGrpSpPr>
        <p:grpSpPr>
          <a:xfrm>
            <a:off x="11509980" y="242351"/>
            <a:ext cx="439339" cy="1365706"/>
            <a:chOff x="11509980" y="242351"/>
            <a:chExt cx="439339" cy="1365706"/>
          </a:xfrm>
        </p:grpSpPr>
        <p:sp>
          <p:nvSpPr>
            <p:cNvPr id="1028" name="Google Shape;1028;p12"/>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9" name="Google Shape;1029;p12"/>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0" name="Google Shape;1030;p12"/>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1" name="Google Shape;1031;p12"/>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2" name="Google Shape;1032;p12"/>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3" name="Google Shape;1033;p12"/>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4" name="Google Shape;1034;p12"/>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5" name="Google Shape;1035;p12"/>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6" name="Google Shape;1036;p12"/>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7" name="Google Shape;1037;p12"/>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8" name="Google Shape;1038;p12"/>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9" name="Google Shape;1039;p12"/>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0" name="Google Shape;1040;p12"/>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1" name="Google Shape;1041;p12"/>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2" name="Google Shape;1042;p12"/>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3" name="Google Shape;1043;p12"/>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4" name="Google Shape;1044;p12"/>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5" name="Google Shape;1045;p12"/>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6" name="Google Shape;1046;p12"/>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7" name="Google Shape;1047;p12"/>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8" name="Google Shape;1048;p12"/>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9" name="Google Shape;1049;p12"/>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0" name="Google Shape;1050;p12"/>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1" name="Google Shape;1051;p12"/>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052" name="Google Shape;1052;p12"/>
          <p:cNvGrpSpPr/>
          <p:nvPr/>
        </p:nvGrpSpPr>
        <p:grpSpPr>
          <a:xfrm>
            <a:off x="257323" y="5204757"/>
            <a:ext cx="439340" cy="1365706"/>
            <a:chOff x="257323" y="5204757"/>
            <a:chExt cx="439340" cy="1365706"/>
          </a:xfrm>
        </p:grpSpPr>
        <p:sp>
          <p:nvSpPr>
            <p:cNvPr id="1053" name="Google Shape;1053;p12"/>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4" name="Google Shape;1054;p12"/>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5" name="Google Shape;1055;p12"/>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6" name="Google Shape;1056;p12"/>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7" name="Google Shape;1057;p12"/>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8" name="Google Shape;1058;p12"/>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9" name="Google Shape;1059;p12"/>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0" name="Google Shape;1060;p12"/>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1" name="Google Shape;1061;p12"/>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2" name="Google Shape;1062;p12"/>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3" name="Google Shape;1063;p12"/>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4" name="Google Shape;1064;p12"/>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5" name="Google Shape;1065;p12"/>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6" name="Google Shape;1066;p12"/>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7" name="Google Shape;1067;p12"/>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8" name="Google Shape;1068;p12"/>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9" name="Google Shape;1069;p12"/>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0" name="Google Shape;1070;p12"/>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1" name="Google Shape;1071;p12"/>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2" name="Google Shape;1072;p12"/>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3" name="Google Shape;1073;p12"/>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4" name="Google Shape;1074;p12"/>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5" name="Google Shape;1075;p12"/>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6" name="Google Shape;1076;p12"/>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077" name="Google Shape;1077;p12"/>
          <p:cNvSpPr/>
          <p:nvPr/>
        </p:nvSpPr>
        <p:spPr>
          <a:xfrm>
            <a:off x="325040" y="217259"/>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8" name="Google Shape;1078;p12"/>
          <p:cNvSpPr/>
          <p:nvPr/>
        </p:nvSpPr>
        <p:spPr>
          <a:xfrm>
            <a:off x="325040" y="429785"/>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9" name="Google Shape;1079;p12"/>
          <p:cNvSpPr/>
          <p:nvPr/>
        </p:nvSpPr>
        <p:spPr>
          <a:xfrm>
            <a:off x="11216605" y="6345359"/>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0" name="Google Shape;1080;p12"/>
          <p:cNvSpPr/>
          <p:nvPr/>
        </p:nvSpPr>
        <p:spPr>
          <a:xfrm>
            <a:off x="11216605" y="6557885"/>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1" name="Google Shape;1081;p12"/>
          <p:cNvSpPr txBox="1"/>
          <p:nvPr>
            <p:ph idx="1" type="subTitle"/>
          </p:nvPr>
        </p:nvSpPr>
        <p:spPr>
          <a:xfrm>
            <a:off x="1189052" y="4020675"/>
            <a:ext cx="2658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1082" name="Google Shape;1082;p12"/>
          <p:cNvSpPr txBox="1"/>
          <p:nvPr>
            <p:ph idx="2" type="subTitle"/>
          </p:nvPr>
        </p:nvSpPr>
        <p:spPr>
          <a:xfrm>
            <a:off x="4713302" y="4020675"/>
            <a:ext cx="2658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1083" name="Google Shape;1083;p12"/>
          <p:cNvSpPr txBox="1"/>
          <p:nvPr>
            <p:ph idx="3" type="subTitle"/>
          </p:nvPr>
        </p:nvSpPr>
        <p:spPr>
          <a:xfrm>
            <a:off x="8237552" y="4020675"/>
            <a:ext cx="26586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1084" name="Google Shape;1084;p12"/>
          <p:cNvSpPr txBox="1"/>
          <p:nvPr>
            <p:ph type="title"/>
          </p:nvPr>
        </p:nvSpPr>
        <p:spPr>
          <a:xfrm>
            <a:off x="1189050" y="669575"/>
            <a:ext cx="97074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085" name="Google Shape;1085;p12"/>
          <p:cNvSpPr txBox="1"/>
          <p:nvPr>
            <p:ph idx="4" type="body"/>
          </p:nvPr>
        </p:nvSpPr>
        <p:spPr>
          <a:xfrm>
            <a:off x="1189050" y="4458625"/>
            <a:ext cx="2658900" cy="925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1086" name="Google Shape;1086;p12"/>
          <p:cNvSpPr txBox="1"/>
          <p:nvPr>
            <p:ph idx="5" type="body"/>
          </p:nvPr>
        </p:nvSpPr>
        <p:spPr>
          <a:xfrm>
            <a:off x="4713300" y="4447196"/>
            <a:ext cx="2658900" cy="9234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1087" name="Google Shape;1087;p12"/>
          <p:cNvSpPr txBox="1"/>
          <p:nvPr>
            <p:ph idx="6" type="body"/>
          </p:nvPr>
        </p:nvSpPr>
        <p:spPr>
          <a:xfrm>
            <a:off x="8237550" y="4433967"/>
            <a:ext cx="2658900" cy="9234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p:cSld name="CUSTOM_9">
    <p:spTree>
      <p:nvGrpSpPr>
        <p:cNvPr id="1088" name="Shape 1088"/>
        <p:cNvGrpSpPr/>
        <p:nvPr/>
      </p:nvGrpSpPr>
      <p:grpSpPr>
        <a:xfrm>
          <a:off x="0" y="0"/>
          <a:ext cx="0" cy="0"/>
          <a:chOff x="0" y="0"/>
          <a:chExt cx="0" cy="0"/>
        </a:xfrm>
      </p:grpSpPr>
      <p:sp>
        <p:nvSpPr>
          <p:cNvPr id="1089" name="Google Shape;1089;p13"/>
          <p:cNvSpPr/>
          <p:nvPr/>
        </p:nvSpPr>
        <p:spPr>
          <a:xfrm flipH="1">
            <a:off x="23962"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0" name="Google Shape;1090;p13"/>
          <p:cNvSpPr/>
          <p:nvPr/>
        </p:nvSpPr>
        <p:spPr>
          <a:xfrm flipH="1">
            <a:off x="9450584"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091" name="Google Shape;1091;p13"/>
          <p:cNvGrpSpPr/>
          <p:nvPr/>
        </p:nvGrpSpPr>
        <p:grpSpPr>
          <a:xfrm flipH="1">
            <a:off x="266643" y="242351"/>
            <a:ext cx="439339" cy="1365706"/>
            <a:chOff x="11509980" y="242351"/>
            <a:chExt cx="439339" cy="1365706"/>
          </a:xfrm>
        </p:grpSpPr>
        <p:sp>
          <p:nvSpPr>
            <p:cNvPr id="1092" name="Google Shape;1092;p13"/>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3" name="Google Shape;1093;p13"/>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4" name="Google Shape;1094;p13"/>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5" name="Google Shape;1095;p13"/>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6" name="Google Shape;1096;p13"/>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7" name="Google Shape;1097;p13"/>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8" name="Google Shape;1098;p13"/>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9" name="Google Shape;1099;p13"/>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0" name="Google Shape;1100;p13"/>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1" name="Google Shape;1101;p13"/>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2" name="Google Shape;1102;p13"/>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3" name="Google Shape;1103;p13"/>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4" name="Google Shape;1104;p13"/>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5" name="Google Shape;1105;p13"/>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6" name="Google Shape;1106;p13"/>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7" name="Google Shape;1107;p13"/>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8" name="Google Shape;1108;p13"/>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9" name="Google Shape;1109;p13"/>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0" name="Google Shape;1110;p13"/>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1" name="Google Shape;1111;p13"/>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2" name="Google Shape;1112;p13"/>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3" name="Google Shape;1113;p13"/>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4" name="Google Shape;1114;p13"/>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5" name="Google Shape;1115;p13"/>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16" name="Google Shape;1116;p13"/>
          <p:cNvGrpSpPr/>
          <p:nvPr/>
        </p:nvGrpSpPr>
        <p:grpSpPr>
          <a:xfrm flipH="1">
            <a:off x="11519299" y="5204757"/>
            <a:ext cx="439340" cy="1365706"/>
            <a:chOff x="257323" y="5204757"/>
            <a:chExt cx="439340" cy="1365706"/>
          </a:xfrm>
        </p:grpSpPr>
        <p:sp>
          <p:nvSpPr>
            <p:cNvPr id="1117" name="Google Shape;1117;p13"/>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8" name="Google Shape;1118;p13"/>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9" name="Google Shape;1119;p13"/>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0" name="Google Shape;1120;p13"/>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1" name="Google Shape;1121;p13"/>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2" name="Google Shape;1122;p13"/>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3" name="Google Shape;1123;p13"/>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4" name="Google Shape;1124;p13"/>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5" name="Google Shape;1125;p13"/>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6" name="Google Shape;1126;p13"/>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7" name="Google Shape;1127;p13"/>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8" name="Google Shape;1128;p13"/>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9" name="Google Shape;1129;p13"/>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0" name="Google Shape;1130;p13"/>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1" name="Google Shape;1131;p13"/>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2" name="Google Shape;1132;p13"/>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3" name="Google Shape;1133;p13"/>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4" name="Google Shape;1134;p13"/>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5" name="Google Shape;1135;p13"/>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6" name="Google Shape;1136;p13"/>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7" name="Google Shape;1137;p13"/>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8" name="Google Shape;1138;p13"/>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9" name="Google Shape;1139;p13"/>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0" name="Google Shape;1140;p13"/>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141" name="Google Shape;1141;p13"/>
          <p:cNvSpPr/>
          <p:nvPr/>
        </p:nvSpPr>
        <p:spPr>
          <a:xfrm flipH="1">
            <a:off x="11158718" y="217259"/>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2" name="Google Shape;1142;p13"/>
          <p:cNvSpPr/>
          <p:nvPr/>
        </p:nvSpPr>
        <p:spPr>
          <a:xfrm flipH="1">
            <a:off x="11158718" y="429785"/>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3" name="Google Shape;1143;p13"/>
          <p:cNvSpPr/>
          <p:nvPr/>
        </p:nvSpPr>
        <p:spPr>
          <a:xfrm flipH="1">
            <a:off x="10561007" y="6264659"/>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4" name="Google Shape;1144;p13"/>
          <p:cNvSpPr/>
          <p:nvPr/>
        </p:nvSpPr>
        <p:spPr>
          <a:xfrm flipH="1">
            <a:off x="10561007" y="6477185"/>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5" name="Google Shape;1145;p13"/>
          <p:cNvSpPr txBox="1"/>
          <p:nvPr>
            <p:ph type="title"/>
          </p:nvPr>
        </p:nvSpPr>
        <p:spPr>
          <a:xfrm>
            <a:off x="6716375" y="1501438"/>
            <a:ext cx="4458300" cy="2377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p:txBody>
      </p:sp>
      <p:sp>
        <p:nvSpPr>
          <p:cNvPr id="1146" name="Google Shape;1146;p13"/>
          <p:cNvSpPr txBox="1"/>
          <p:nvPr>
            <p:ph idx="1" type="subTitle"/>
          </p:nvPr>
        </p:nvSpPr>
        <p:spPr>
          <a:xfrm>
            <a:off x="6716375" y="4804213"/>
            <a:ext cx="44583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p:txBody>
      </p:sp>
      <p:grpSp>
        <p:nvGrpSpPr>
          <p:cNvPr id="1147" name="Google Shape;1147;p13"/>
          <p:cNvGrpSpPr/>
          <p:nvPr/>
        </p:nvGrpSpPr>
        <p:grpSpPr>
          <a:xfrm>
            <a:off x="1554750" y="141050"/>
            <a:ext cx="4950271" cy="6621361"/>
            <a:chOff x="835825" y="118325"/>
            <a:chExt cx="4950271" cy="6621361"/>
          </a:xfrm>
        </p:grpSpPr>
        <p:sp>
          <p:nvSpPr>
            <p:cNvPr id="1148" name="Google Shape;1148;p13"/>
            <p:cNvSpPr/>
            <p:nvPr/>
          </p:nvSpPr>
          <p:spPr>
            <a:xfrm>
              <a:off x="988796" y="228186"/>
              <a:ext cx="4797300" cy="65115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9" name="Google Shape;1149;p13"/>
            <p:cNvSpPr/>
            <p:nvPr/>
          </p:nvSpPr>
          <p:spPr>
            <a:xfrm>
              <a:off x="835825" y="118325"/>
              <a:ext cx="4797300" cy="65115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0" name="Google Shape;1150;p13"/>
            <p:cNvSpPr/>
            <p:nvPr/>
          </p:nvSpPr>
          <p:spPr>
            <a:xfrm>
              <a:off x="1040799" y="1140500"/>
              <a:ext cx="4387200" cy="4387200"/>
            </a:xfrm>
            <a:prstGeom prst="roundRect">
              <a:avLst>
                <a:gd fmla="val 628" name="adj"/>
              </a:avLst>
            </a:pr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1" name="Google Shape;1151;p13"/>
            <p:cNvSpPr/>
            <p:nvPr/>
          </p:nvSpPr>
          <p:spPr>
            <a:xfrm>
              <a:off x="1040799" y="1140612"/>
              <a:ext cx="4393936" cy="4393823"/>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2" name="Google Shape;1152;p13"/>
            <p:cNvSpPr/>
            <p:nvPr/>
          </p:nvSpPr>
          <p:spPr>
            <a:xfrm>
              <a:off x="1041321" y="5747780"/>
              <a:ext cx="352956" cy="290629"/>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3" name="Google Shape;1153;p13"/>
            <p:cNvSpPr/>
            <p:nvPr/>
          </p:nvSpPr>
          <p:spPr>
            <a:xfrm>
              <a:off x="1475829" y="5733658"/>
              <a:ext cx="318639" cy="319203"/>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4" name="Google Shape;1154;p13"/>
            <p:cNvSpPr/>
            <p:nvPr/>
          </p:nvSpPr>
          <p:spPr>
            <a:xfrm>
              <a:off x="2005186" y="5737334"/>
              <a:ext cx="195257" cy="311885"/>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5" name="Google Shape;1155;p13"/>
            <p:cNvSpPr/>
            <p:nvPr/>
          </p:nvSpPr>
          <p:spPr>
            <a:xfrm>
              <a:off x="1865049" y="5737305"/>
              <a:ext cx="332839" cy="134834"/>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6" name="Google Shape;1156;p13"/>
            <p:cNvSpPr/>
            <p:nvPr/>
          </p:nvSpPr>
          <p:spPr>
            <a:xfrm rot="10800000">
              <a:off x="1078657" y="6183429"/>
              <a:ext cx="1370400" cy="783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7" name="Google Shape;1157;p13"/>
            <p:cNvSpPr/>
            <p:nvPr/>
          </p:nvSpPr>
          <p:spPr>
            <a:xfrm rot="10800000">
              <a:off x="2605769" y="6183429"/>
              <a:ext cx="390900" cy="783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8" name="Google Shape;1158;p13"/>
            <p:cNvSpPr/>
            <p:nvPr/>
          </p:nvSpPr>
          <p:spPr>
            <a:xfrm>
              <a:off x="5062851" y="5704886"/>
              <a:ext cx="321752" cy="355122"/>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9" name="Google Shape;1159;p13"/>
            <p:cNvSpPr/>
            <p:nvPr/>
          </p:nvSpPr>
          <p:spPr>
            <a:xfrm rot="10800000">
              <a:off x="1763820" y="522915"/>
              <a:ext cx="1370400" cy="783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0" name="Google Shape;1160;p13"/>
            <p:cNvSpPr/>
            <p:nvPr/>
          </p:nvSpPr>
          <p:spPr>
            <a:xfrm>
              <a:off x="1763670" y="678883"/>
              <a:ext cx="966000" cy="50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1" name="Google Shape;1161;p13"/>
            <p:cNvSpPr/>
            <p:nvPr/>
          </p:nvSpPr>
          <p:spPr>
            <a:xfrm>
              <a:off x="1095279" y="372264"/>
              <a:ext cx="558275" cy="558275"/>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2" name="Google Shape;1162;p13"/>
            <p:cNvSpPr/>
            <p:nvPr/>
          </p:nvSpPr>
          <p:spPr>
            <a:xfrm>
              <a:off x="1283820" y="432710"/>
              <a:ext cx="180830" cy="180830"/>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3" name="Google Shape;1163;p13"/>
            <p:cNvSpPr/>
            <p:nvPr/>
          </p:nvSpPr>
          <p:spPr>
            <a:xfrm>
              <a:off x="1217634" y="650855"/>
              <a:ext cx="313409" cy="279134"/>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4" name="Google Shape;1164;p13"/>
            <p:cNvSpPr/>
            <p:nvPr/>
          </p:nvSpPr>
          <p:spPr>
            <a:xfrm>
              <a:off x="1078606" y="6346330"/>
              <a:ext cx="966000" cy="50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1 Background image">
  <p:cSld name="CUSTOM_10">
    <p:spTree>
      <p:nvGrpSpPr>
        <p:cNvPr id="1165" name="Shape 1165"/>
        <p:cNvGrpSpPr/>
        <p:nvPr/>
      </p:nvGrpSpPr>
      <p:grpSpPr>
        <a:xfrm>
          <a:off x="0" y="0"/>
          <a:ext cx="0" cy="0"/>
          <a:chOff x="0" y="0"/>
          <a:chExt cx="0" cy="0"/>
        </a:xfrm>
      </p:grpSpPr>
      <p:sp>
        <p:nvSpPr>
          <p:cNvPr id="1166" name="Google Shape;1166;p14"/>
          <p:cNvSpPr/>
          <p:nvPr/>
        </p:nvSpPr>
        <p:spPr>
          <a:xfrm>
            <a:off x="21300" y="0"/>
            <a:ext cx="330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4"/>
          <p:cNvSpPr/>
          <p:nvPr/>
        </p:nvSpPr>
        <p:spPr>
          <a:xfrm>
            <a:off x="205650" y="5853600"/>
            <a:ext cx="11986500" cy="1004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8" name="Google Shape;1168;p14"/>
          <p:cNvGrpSpPr/>
          <p:nvPr/>
        </p:nvGrpSpPr>
        <p:grpSpPr>
          <a:xfrm>
            <a:off x="351282" y="6054854"/>
            <a:ext cx="2158285" cy="594356"/>
            <a:chOff x="1041321" y="5733658"/>
            <a:chExt cx="1159122" cy="319203"/>
          </a:xfrm>
        </p:grpSpPr>
        <p:sp>
          <p:nvSpPr>
            <p:cNvPr id="1169" name="Google Shape;1169;p14"/>
            <p:cNvSpPr/>
            <p:nvPr/>
          </p:nvSpPr>
          <p:spPr>
            <a:xfrm>
              <a:off x="1041321" y="5747780"/>
              <a:ext cx="352956" cy="290629"/>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0" name="Google Shape;1170;p14"/>
            <p:cNvSpPr/>
            <p:nvPr/>
          </p:nvSpPr>
          <p:spPr>
            <a:xfrm>
              <a:off x="1475829" y="5733658"/>
              <a:ext cx="318639" cy="319203"/>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1" name="Google Shape;1171;p14"/>
            <p:cNvSpPr/>
            <p:nvPr/>
          </p:nvSpPr>
          <p:spPr>
            <a:xfrm>
              <a:off x="2005186" y="5737334"/>
              <a:ext cx="195257" cy="311885"/>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2" name="Google Shape;1172;p14"/>
            <p:cNvSpPr/>
            <p:nvPr/>
          </p:nvSpPr>
          <p:spPr>
            <a:xfrm>
              <a:off x="1865049" y="5737305"/>
              <a:ext cx="332839" cy="134834"/>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173" name="Google Shape;1173;p14"/>
          <p:cNvSpPr txBox="1"/>
          <p:nvPr>
            <p:ph type="title"/>
          </p:nvPr>
        </p:nvSpPr>
        <p:spPr>
          <a:xfrm>
            <a:off x="7223375" y="2088000"/>
            <a:ext cx="4458300" cy="2377200"/>
          </a:xfrm>
          <a:prstGeom prst="rect">
            <a:avLst/>
          </a:prstGeom>
        </p:spPr>
        <p:txBody>
          <a:bodyPr anchorCtr="0" anchor="ctr" bIns="121900" lIns="121900" spcFirstLastPara="1" rIns="121900" wrap="square" tIns="121900">
            <a:noAutofit/>
          </a:bodyPr>
          <a:lstStyle>
            <a:lvl1pPr lvl="0" rtl="0" algn="r">
              <a:spcBef>
                <a:spcPts val="0"/>
              </a:spcBef>
              <a:spcAft>
                <a:spcPts val="0"/>
              </a:spcAft>
              <a:buClr>
                <a:schemeClr val="lt1"/>
              </a:buClr>
              <a:buSzPts val="6000"/>
              <a:buNone/>
              <a:defRPr sz="6000">
                <a:solidFill>
                  <a:schemeClr val="lt1"/>
                </a:solidFill>
              </a:defRPr>
            </a:lvl1pPr>
            <a:lvl2pPr lvl="1" rtl="0" algn="r">
              <a:spcBef>
                <a:spcPts val="0"/>
              </a:spcBef>
              <a:spcAft>
                <a:spcPts val="0"/>
              </a:spcAft>
              <a:buClr>
                <a:schemeClr val="lt1"/>
              </a:buClr>
              <a:buSzPts val="15000"/>
              <a:buNone/>
              <a:defRPr sz="15000">
                <a:solidFill>
                  <a:schemeClr val="lt1"/>
                </a:solidFill>
              </a:defRPr>
            </a:lvl2pPr>
            <a:lvl3pPr lvl="2" rtl="0" algn="r">
              <a:spcBef>
                <a:spcPts val="0"/>
              </a:spcBef>
              <a:spcAft>
                <a:spcPts val="0"/>
              </a:spcAft>
              <a:buClr>
                <a:schemeClr val="lt1"/>
              </a:buClr>
              <a:buSzPts val="15000"/>
              <a:buNone/>
              <a:defRPr sz="15000">
                <a:solidFill>
                  <a:schemeClr val="lt1"/>
                </a:solidFill>
              </a:defRPr>
            </a:lvl3pPr>
            <a:lvl4pPr lvl="3" rtl="0" algn="r">
              <a:spcBef>
                <a:spcPts val="0"/>
              </a:spcBef>
              <a:spcAft>
                <a:spcPts val="0"/>
              </a:spcAft>
              <a:buClr>
                <a:schemeClr val="lt1"/>
              </a:buClr>
              <a:buSzPts val="15000"/>
              <a:buNone/>
              <a:defRPr sz="15000">
                <a:solidFill>
                  <a:schemeClr val="lt1"/>
                </a:solidFill>
              </a:defRPr>
            </a:lvl4pPr>
            <a:lvl5pPr lvl="4" rtl="0" algn="r">
              <a:spcBef>
                <a:spcPts val="0"/>
              </a:spcBef>
              <a:spcAft>
                <a:spcPts val="0"/>
              </a:spcAft>
              <a:buClr>
                <a:schemeClr val="lt1"/>
              </a:buClr>
              <a:buSzPts val="15000"/>
              <a:buNone/>
              <a:defRPr sz="15000">
                <a:solidFill>
                  <a:schemeClr val="lt1"/>
                </a:solidFill>
              </a:defRPr>
            </a:lvl5pPr>
            <a:lvl6pPr lvl="5" rtl="0" algn="r">
              <a:spcBef>
                <a:spcPts val="0"/>
              </a:spcBef>
              <a:spcAft>
                <a:spcPts val="0"/>
              </a:spcAft>
              <a:buClr>
                <a:schemeClr val="lt1"/>
              </a:buClr>
              <a:buSzPts val="15000"/>
              <a:buNone/>
              <a:defRPr sz="15000">
                <a:solidFill>
                  <a:schemeClr val="lt1"/>
                </a:solidFill>
              </a:defRPr>
            </a:lvl6pPr>
            <a:lvl7pPr lvl="6" rtl="0" algn="r">
              <a:spcBef>
                <a:spcPts val="0"/>
              </a:spcBef>
              <a:spcAft>
                <a:spcPts val="0"/>
              </a:spcAft>
              <a:buClr>
                <a:schemeClr val="lt1"/>
              </a:buClr>
              <a:buSzPts val="15000"/>
              <a:buNone/>
              <a:defRPr sz="15000">
                <a:solidFill>
                  <a:schemeClr val="lt1"/>
                </a:solidFill>
              </a:defRPr>
            </a:lvl7pPr>
            <a:lvl8pPr lvl="7" rtl="0" algn="r">
              <a:spcBef>
                <a:spcPts val="0"/>
              </a:spcBef>
              <a:spcAft>
                <a:spcPts val="0"/>
              </a:spcAft>
              <a:buClr>
                <a:schemeClr val="lt1"/>
              </a:buClr>
              <a:buSzPts val="15000"/>
              <a:buNone/>
              <a:defRPr sz="15000">
                <a:solidFill>
                  <a:schemeClr val="lt1"/>
                </a:solidFill>
              </a:defRPr>
            </a:lvl8pPr>
            <a:lvl9pPr lvl="8" rtl="0" algn="r">
              <a:spcBef>
                <a:spcPts val="0"/>
              </a:spcBef>
              <a:spcAft>
                <a:spcPts val="0"/>
              </a:spcAft>
              <a:buClr>
                <a:schemeClr val="lt1"/>
              </a:buClr>
              <a:buSzPts val="15000"/>
              <a:buNone/>
              <a:defRPr sz="15000">
                <a:solidFill>
                  <a:schemeClr val="lt1"/>
                </a:solidFill>
              </a:defRPr>
            </a:lvl9pPr>
          </a:lstStyle>
          <a:p/>
        </p:txBody>
      </p:sp>
      <p:sp>
        <p:nvSpPr>
          <p:cNvPr id="1174" name="Google Shape;1174;p14"/>
          <p:cNvSpPr/>
          <p:nvPr/>
        </p:nvSpPr>
        <p:spPr>
          <a:xfrm rot="5400000">
            <a:off x="10103483" y="-395692"/>
            <a:ext cx="1692824" cy="2484204"/>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5" name="Google Shape;1175;p14"/>
          <p:cNvSpPr/>
          <p:nvPr/>
        </p:nvSpPr>
        <p:spPr>
          <a:xfrm flipH="1">
            <a:off x="11158718" y="217259"/>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6" name="Google Shape;1176;p14"/>
          <p:cNvSpPr/>
          <p:nvPr/>
        </p:nvSpPr>
        <p:spPr>
          <a:xfrm flipH="1">
            <a:off x="11158718" y="429785"/>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Percentages">
  <p:cSld name="CUSTOM_11">
    <p:spTree>
      <p:nvGrpSpPr>
        <p:cNvPr id="1177" name="Shape 1177"/>
        <p:cNvGrpSpPr/>
        <p:nvPr/>
      </p:nvGrpSpPr>
      <p:grpSpPr>
        <a:xfrm>
          <a:off x="0" y="0"/>
          <a:ext cx="0" cy="0"/>
          <a:chOff x="0" y="0"/>
          <a:chExt cx="0" cy="0"/>
        </a:xfrm>
      </p:grpSpPr>
      <p:sp>
        <p:nvSpPr>
          <p:cNvPr id="1178" name="Google Shape;1178;p15"/>
          <p:cNvSpPr/>
          <p:nvPr/>
        </p:nvSpPr>
        <p:spPr>
          <a:xfrm>
            <a:off x="9036517"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9" name="Google Shape;1179;p15"/>
          <p:cNvSpPr/>
          <p:nvPr/>
        </p:nvSpPr>
        <p:spPr>
          <a:xfrm>
            <a:off x="23962"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180" name="Google Shape;1180;p15"/>
          <p:cNvGrpSpPr/>
          <p:nvPr/>
        </p:nvGrpSpPr>
        <p:grpSpPr>
          <a:xfrm>
            <a:off x="11509980" y="242351"/>
            <a:ext cx="439339" cy="1365706"/>
            <a:chOff x="11509980" y="242351"/>
            <a:chExt cx="439339" cy="1365706"/>
          </a:xfrm>
        </p:grpSpPr>
        <p:sp>
          <p:nvSpPr>
            <p:cNvPr id="1181" name="Google Shape;1181;p15"/>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2" name="Google Shape;1182;p15"/>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3" name="Google Shape;1183;p15"/>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4" name="Google Shape;1184;p15"/>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5" name="Google Shape;1185;p15"/>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6" name="Google Shape;1186;p15"/>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7" name="Google Shape;1187;p15"/>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8" name="Google Shape;1188;p15"/>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9" name="Google Shape;1189;p15"/>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0" name="Google Shape;1190;p15"/>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1" name="Google Shape;1191;p15"/>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2" name="Google Shape;1192;p15"/>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3" name="Google Shape;1193;p15"/>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4" name="Google Shape;1194;p15"/>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5" name="Google Shape;1195;p15"/>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6" name="Google Shape;1196;p15"/>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7" name="Google Shape;1197;p15"/>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8" name="Google Shape;1198;p15"/>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9" name="Google Shape;1199;p15"/>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0" name="Google Shape;1200;p15"/>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1" name="Google Shape;1201;p15"/>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2" name="Google Shape;1202;p15"/>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3" name="Google Shape;1203;p15"/>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4" name="Google Shape;1204;p15"/>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205" name="Google Shape;1205;p15"/>
          <p:cNvGrpSpPr/>
          <p:nvPr/>
        </p:nvGrpSpPr>
        <p:grpSpPr>
          <a:xfrm>
            <a:off x="257323" y="5204757"/>
            <a:ext cx="439340" cy="1365706"/>
            <a:chOff x="257323" y="5204757"/>
            <a:chExt cx="439340" cy="1365706"/>
          </a:xfrm>
        </p:grpSpPr>
        <p:sp>
          <p:nvSpPr>
            <p:cNvPr id="1206" name="Google Shape;1206;p15"/>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7" name="Google Shape;1207;p15"/>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8" name="Google Shape;1208;p15"/>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9" name="Google Shape;1209;p15"/>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0" name="Google Shape;1210;p15"/>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1" name="Google Shape;1211;p15"/>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2" name="Google Shape;1212;p15"/>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3" name="Google Shape;1213;p15"/>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4" name="Google Shape;1214;p15"/>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5" name="Google Shape;1215;p15"/>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6" name="Google Shape;1216;p15"/>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7" name="Google Shape;1217;p15"/>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8" name="Google Shape;1218;p15"/>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9" name="Google Shape;1219;p15"/>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0" name="Google Shape;1220;p15"/>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1" name="Google Shape;1221;p15"/>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2" name="Google Shape;1222;p15"/>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3" name="Google Shape;1223;p15"/>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4" name="Google Shape;1224;p15"/>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5" name="Google Shape;1225;p15"/>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6" name="Google Shape;1226;p15"/>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7" name="Google Shape;1227;p15"/>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8" name="Google Shape;1228;p15"/>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9" name="Google Shape;1229;p15"/>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230" name="Google Shape;1230;p15"/>
          <p:cNvSpPr/>
          <p:nvPr/>
        </p:nvSpPr>
        <p:spPr>
          <a:xfrm>
            <a:off x="325040" y="217259"/>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1" name="Google Shape;1231;p15"/>
          <p:cNvSpPr/>
          <p:nvPr/>
        </p:nvSpPr>
        <p:spPr>
          <a:xfrm>
            <a:off x="325040" y="429785"/>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2" name="Google Shape;1232;p15"/>
          <p:cNvSpPr/>
          <p:nvPr/>
        </p:nvSpPr>
        <p:spPr>
          <a:xfrm>
            <a:off x="11010430" y="6047184"/>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3" name="Google Shape;1233;p15"/>
          <p:cNvSpPr/>
          <p:nvPr/>
        </p:nvSpPr>
        <p:spPr>
          <a:xfrm>
            <a:off x="11010430" y="6259710"/>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4" name="Google Shape;1234;p15"/>
          <p:cNvSpPr txBox="1"/>
          <p:nvPr>
            <p:ph hasCustomPrompt="1" type="title"/>
          </p:nvPr>
        </p:nvSpPr>
        <p:spPr>
          <a:xfrm>
            <a:off x="715025" y="2530550"/>
            <a:ext cx="29484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Clr>
                <a:schemeClr val="lt2"/>
              </a:buClr>
              <a:buSzPts val="7000"/>
              <a:buNone/>
              <a:defRPr sz="7000">
                <a:solidFill>
                  <a:schemeClr val="lt2"/>
                </a:solidFill>
              </a:defRPr>
            </a:lvl1pPr>
            <a:lvl2pPr lvl="1" rtl="0" algn="ctr">
              <a:spcBef>
                <a:spcPts val="0"/>
              </a:spcBef>
              <a:spcAft>
                <a:spcPts val="0"/>
              </a:spcAft>
              <a:buClr>
                <a:schemeClr val="lt2"/>
              </a:buClr>
              <a:buSzPts val="7000"/>
              <a:buNone/>
              <a:defRPr sz="7000">
                <a:solidFill>
                  <a:schemeClr val="lt2"/>
                </a:solidFill>
              </a:defRPr>
            </a:lvl2pPr>
            <a:lvl3pPr lvl="2" rtl="0" algn="ctr">
              <a:spcBef>
                <a:spcPts val="0"/>
              </a:spcBef>
              <a:spcAft>
                <a:spcPts val="0"/>
              </a:spcAft>
              <a:buClr>
                <a:schemeClr val="lt2"/>
              </a:buClr>
              <a:buSzPts val="7000"/>
              <a:buNone/>
              <a:defRPr sz="7000">
                <a:solidFill>
                  <a:schemeClr val="lt2"/>
                </a:solidFill>
              </a:defRPr>
            </a:lvl3pPr>
            <a:lvl4pPr lvl="3" rtl="0" algn="ctr">
              <a:spcBef>
                <a:spcPts val="0"/>
              </a:spcBef>
              <a:spcAft>
                <a:spcPts val="0"/>
              </a:spcAft>
              <a:buClr>
                <a:schemeClr val="lt2"/>
              </a:buClr>
              <a:buSzPts val="7000"/>
              <a:buNone/>
              <a:defRPr sz="7000">
                <a:solidFill>
                  <a:schemeClr val="lt2"/>
                </a:solidFill>
              </a:defRPr>
            </a:lvl4pPr>
            <a:lvl5pPr lvl="4" rtl="0" algn="ctr">
              <a:spcBef>
                <a:spcPts val="0"/>
              </a:spcBef>
              <a:spcAft>
                <a:spcPts val="0"/>
              </a:spcAft>
              <a:buClr>
                <a:schemeClr val="lt2"/>
              </a:buClr>
              <a:buSzPts val="7000"/>
              <a:buNone/>
              <a:defRPr sz="7000">
                <a:solidFill>
                  <a:schemeClr val="lt2"/>
                </a:solidFill>
              </a:defRPr>
            </a:lvl5pPr>
            <a:lvl6pPr lvl="5" rtl="0" algn="ctr">
              <a:spcBef>
                <a:spcPts val="0"/>
              </a:spcBef>
              <a:spcAft>
                <a:spcPts val="0"/>
              </a:spcAft>
              <a:buClr>
                <a:schemeClr val="lt2"/>
              </a:buClr>
              <a:buSzPts val="7000"/>
              <a:buNone/>
              <a:defRPr sz="7000">
                <a:solidFill>
                  <a:schemeClr val="lt2"/>
                </a:solidFill>
              </a:defRPr>
            </a:lvl6pPr>
            <a:lvl7pPr lvl="6" rtl="0" algn="ctr">
              <a:spcBef>
                <a:spcPts val="0"/>
              </a:spcBef>
              <a:spcAft>
                <a:spcPts val="0"/>
              </a:spcAft>
              <a:buClr>
                <a:schemeClr val="lt2"/>
              </a:buClr>
              <a:buSzPts val="7000"/>
              <a:buNone/>
              <a:defRPr sz="7000">
                <a:solidFill>
                  <a:schemeClr val="lt2"/>
                </a:solidFill>
              </a:defRPr>
            </a:lvl7pPr>
            <a:lvl8pPr lvl="7" rtl="0" algn="ctr">
              <a:spcBef>
                <a:spcPts val="0"/>
              </a:spcBef>
              <a:spcAft>
                <a:spcPts val="0"/>
              </a:spcAft>
              <a:buClr>
                <a:schemeClr val="lt2"/>
              </a:buClr>
              <a:buSzPts val="7000"/>
              <a:buNone/>
              <a:defRPr sz="7000">
                <a:solidFill>
                  <a:schemeClr val="lt2"/>
                </a:solidFill>
              </a:defRPr>
            </a:lvl8pPr>
            <a:lvl9pPr lvl="8" rtl="0" algn="ctr">
              <a:spcBef>
                <a:spcPts val="0"/>
              </a:spcBef>
              <a:spcAft>
                <a:spcPts val="0"/>
              </a:spcAft>
              <a:buClr>
                <a:schemeClr val="lt2"/>
              </a:buClr>
              <a:buSzPts val="7000"/>
              <a:buNone/>
              <a:defRPr sz="7000">
                <a:solidFill>
                  <a:schemeClr val="lt2"/>
                </a:solidFill>
              </a:defRPr>
            </a:lvl9pPr>
          </a:lstStyle>
          <a:p>
            <a:r>
              <a:t>xx%</a:t>
            </a:r>
          </a:p>
        </p:txBody>
      </p:sp>
      <p:sp>
        <p:nvSpPr>
          <p:cNvPr id="1235" name="Google Shape;1235;p15"/>
          <p:cNvSpPr txBox="1"/>
          <p:nvPr>
            <p:ph idx="2" type="title"/>
          </p:nvPr>
        </p:nvSpPr>
        <p:spPr>
          <a:xfrm>
            <a:off x="715025" y="593375"/>
            <a:ext cx="107148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p:txBody>
      </p:sp>
      <p:sp>
        <p:nvSpPr>
          <p:cNvPr id="1236" name="Google Shape;1236;p15"/>
          <p:cNvSpPr txBox="1"/>
          <p:nvPr>
            <p:ph hasCustomPrompt="1" idx="3" type="title"/>
          </p:nvPr>
        </p:nvSpPr>
        <p:spPr>
          <a:xfrm>
            <a:off x="4516336" y="2987750"/>
            <a:ext cx="29484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Clr>
                <a:schemeClr val="lt2"/>
              </a:buClr>
              <a:buSzPts val="7000"/>
              <a:buNone/>
              <a:defRPr sz="7000">
                <a:solidFill>
                  <a:schemeClr val="lt2"/>
                </a:solidFill>
              </a:defRPr>
            </a:lvl1pPr>
            <a:lvl2pPr lvl="1" rtl="0" algn="ctr">
              <a:spcBef>
                <a:spcPts val="0"/>
              </a:spcBef>
              <a:spcAft>
                <a:spcPts val="0"/>
              </a:spcAft>
              <a:buClr>
                <a:schemeClr val="lt2"/>
              </a:buClr>
              <a:buSzPts val="7000"/>
              <a:buNone/>
              <a:defRPr sz="7000">
                <a:solidFill>
                  <a:schemeClr val="lt2"/>
                </a:solidFill>
              </a:defRPr>
            </a:lvl2pPr>
            <a:lvl3pPr lvl="2" rtl="0" algn="ctr">
              <a:spcBef>
                <a:spcPts val="0"/>
              </a:spcBef>
              <a:spcAft>
                <a:spcPts val="0"/>
              </a:spcAft>
              <a:buClr>
                <a:schemeClr val="lt2"/>
              </a:buClr>
              <a:buSzPts val="7000"/>
              <a:buNone/>
              <a:defRPr sz="7000">
                <a:solidFill>
                  <a:schemeClr val="lt2"/>
                </a:solidFill>
              </a:defRPr>
            </a:lvl3pPr>
            <a:lvl4pPr lvl="3" rtl="0" algn="ctr">
              <a:spcBef>
                <a:spcPts val="0"/>
              </a:spcBef>
              <a:spcAft>
                <a:spcPts val="0"/>
              </a:spcAft>
              <a:buClr>
                <a:schemeClr val="lt2"/>
              </a:buClr>
              <a:buSzPts val="7000"/>
              <a:buNone/>
              <a:defRPr sz="7000">
                <a:solidFill>
                  <a:schemeClr val="lt2"/>
                </a:solidFill>
              </a:defRPr>
            </a:lvl4pPr>
            <a:lvl5pPr lvl="4" rtl="0" algn="ctr">
              <a:spcBef>
                <a:spcPts val="0"/>
              </a:spcBef>
              <a:spcAft>
                <a:spcPts val="0"/>
              </a:spcAft>
              <a:buClr>
                <a:schemeClr val="lt2"/>
              </a:buClr>
              <a:buSzPts val="7000"/>
              <a:buNone/>
              <a:defRPr sz="7000">
                <a:solidFill>
                  <a:schemeClr val="lt2"/>
                </a:solidFill>
              </a:defRPr>
            </a:lvl5pPr>
            <a:lvl6pPr lvl="5" rtl="0" algn="ctr">
              <a:spcBef>
                <a:spcPts val="0"/>
              </a:spcBef>
              <a:spcAft>
                <a:spcPts val="0"/>
              </a:spcAft>
              <a:buClr>
                <a:schemeClr val="lt2"/>
              </a:buClr>
              <a:buSzPts val="7000"/>
              <a:buNone/>
              <a:defRPr sz="7000">
                <a:solidFill>
                  <a:schemeClr val="lt2"/>
                </a:solidFill>
              </a:defRPr>
            </a:lvl6pPr>
            <a:lvl7pPr lvl="6" rtl="0" algn="ctr">
              <a:spcBef>
                <a:spcPts val="0"/>
              </a:spcBef>
              <a:spcAft>
                <a:spcPts val="0"/>
              </a:spcAft>
              <a:buClr>
                <a:schemeClr val="lt2"/>
              </a:buClr>
              <a:buSzPts val="7000"/>
              <a:buNone/>
              <a:defRPr sz="7000">
                <a:solidFill>
                  <a:schemeClr val="lt2"/>
                </a:solidFill>
              </a:defRPr>
            </a:lvl7pPr>
            <a:lvl8pPr lvl="7" rtl="0" algn="ctr">
              <a:spcBef>
                <a:spcPts val="0"/>
              </a:spcBef>
              <a:spcAft>
                <a:spcPts val="0"/>
              </a:spcAft>
              <a:buClr>
                <a:schemeClr val="lt2"/>
              </a:buClr>
              <a:buSzPts val="7000"/>
              <a:buNone/>
              <a:defRPr sz="7000">
                <a:solidFill>
                  <a:schemeClr val="lt2"/>
                </a:solidFill>
              </a:defRPr>
            </a:lvl8pPr>
            <a:lvl9pPr lvl="8" rtl="0" algn="ctr">
              <a:spcBef>
                <a:spcPts val="0"/>
              </a:spcBef>
              <a:spcAft>
                <a:spcPts val="0"/>
              </a:spcAft>
              <a:buClr>
                <a:schemeClr val="lt2"/>
              </a:buClr>
              <a:buSzPts val="7000"/>
              <a:buNone/>
              <a:defRPr sz="7000">
                <a:solidFill>
                  <a:schemeClr val="lt2"/>
                </a:solidFill>
              </a:defRPr>
            </a:lvl9pPr>
          </a:lstStyle>
          <a:p>
            <a:r>
              <a:t>xx%</a:t>
            </a:r>
          </a:p>
        </p:txBody>
      </p:sp>
      <p:sp>
        <p:nvSpPr>
          <p:cNvPr id="1237" name="Google Shape;1237;p15"/>
          <p:cNvSpPr txBox="1"/>
          <p:nvPr>
            <p:ph hasCustomPrompt="1" idx="4" type="title"/>
          </p:nvPr>
        </p:nvSpPr>
        <p:spPr>
          <a:xfrm>
            <a:off x="8481454" y="2530550"/>
            <a:ext cx="29484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Clr>
                <a:schemeClr val="lt2"/>
              </a:buClr>
              <a:buSzPts val="7000"/>
              <a:buNone/>
              <a:defRPr sz="7000">
                <a:solidFill>
                  <a:schemeClr val="lt2"/>
                </a:solidFill>
              </a:defRPr>
            </a:lvl1pPr>
            <a:lvl2pPr lvl="1" rtl="0" algn="ctr">
              <a:spcBef>
                <a:spcPts val="0"/>
              </a:spcBef>
              <a:spcAft>
                <a:spcPts val="0"/>
              </a:spcAft>
              <a:buClr>
                <a:schemeClr val="lt2"/>
              </a:buClr>
              <a:buSzPts val="7000"/>
              <a:buNone/>
              <a:defRPr sz="7000">
                <a:solidFill>
                  <a:schemeClr val="lt2"/>
                </a:solidFill>
              </a:defRPr>
            </a:lvl2pPr>
            <a:lvl3pPr lvl="2" rtl="0" algn="ctr">
              <a:spcBef>
                <a:spcPts val="0"/>
              </a:spcBef>
              <a:spcAft>
                <a:spcPts val="0"/>
              </a:spcAft>
              <a:buClr>
                <a:schemeClr val="lt2"/>
              </a:buClr>
              <a:buSzPts val="7000"/>
              <a:buNone/>
              <a:defRPr sz="7000">
                <a:solidFill>
                  <a:schemeClr val="lt2"/>
                </a:solidFill>
              </a:defRPr>
            </a:lvl3pPr>
            <a:lvl4pPr lvl="3" rtl="0" algn="ctr">
              <a:spcBef>
                <a:spcPts val="0"/>
              </a:spcBef>
              <a:spcAft>
                <a:spcPts val="0"/>
              </a:spcAft>
              <a:buClr>
                <a:schemeClr val="lt2"/>
              </a:buClr>
              <a:buSzPts val="7000"/>
              <a:buNone/>
              <a:defRPr sz="7000">
                <a:solidFill>
                  <a:schemeClr val="lt2"/>
                </a:solidFill>
              </a:defRPr>
            </a:lvl4pPr>
            <a:lvl5pPr lvl="4" rtl="0" algn="ctr">
              <a:spcBef>
                <a:spcPts val="0"/>
              </a:spcBef>
              <a:spcAft>
                <a:spcPts val="0"/>
              </a:spcAft>
              <a:buClr>
                <a:schemeClr val="lt2"/>
              </a:buClr>
              <a:buSzPts val="7000"/>
              <a:buNone/>
              <a:defRPr sz="7000">
                <a:solidFill>
                  <a:schemeClr val="lt2"/>
                </a:solidFill>
              </a:defRPr>
            </a:lvl5pPr>
            <a:lvl6pPr lvl="5" rtl="0" algn="ctr">
              <a:spcBef>
                <a:spcPts val="0"/>
              </a:spcBef>
              <a:spcAft>
                <a:spcPts val="0"/>
              </a:spcAft>
              <a:buClr>
                <a:schemeClr val="lt2"/>
              </a:buClr>
              <a:buSzPts val="7000"/>
              <a:buNone/>
              <a:defRPr sz="7000">
                <a:solidFill>
                  <a:schemeClr val="lt2"/>
                </a:solidFill>
              </a:defRPr>
            </a:lvl6pPr>
            <a:lvl7pPr lvl="6" rtl="0" algn="ctr">
              <a:spcBef>
                <a:spcPts val="0"/>
              </a:spcBef>
              <a:spcAft>
                <a:spcPts val="0"/>
              </a:spcAft>
              <a:buClr>
                <a:schemeClr val="lt2"/>
              </a:buClr>
              <a:buSzPts val="7000"/>
              <a:buNone/>
              <a:defRPr sz="7000">
                <a:solidFill>
                  <a:schemeClr val="lt2"/>
                </a:solidFill>
              </a:defRPr>
            </a:lvl7pPr>
            <a:lvl8pPr lvl="7" rtl="0" algn="ctr">
              <a:spcBef>
                <a:spcPts val="0"/>
              </a:spcBef>
              <a:spcAft>
                <a:spcPts val="0"/>
              </a:spcAft>
              <a:buClr>
                <a:schemeClr val="lt2"/>
              </a:buClr>
              <a:buSzPts val="7000"/>
              <a:buNone/>
              <a:defRPr sz="7000">
                <a:solidFill>
                  <a:schemeClr val="lt2"/>
                </a:solidFill>
              </a:defRPr>
            </a:lvl8pPr>
            <a:lvl9pPr lvl="8" rtl="0" algn="ctr">
              <a:spcBef>
                <a:spcPts val="0"/>
              </a:spcBef>
              <a:spcAft>
                <a:spcPts val="0"/>
              </a:spcAft>
              <a:buClr>
                <a:schemeClr val="lt2"/>
              </a:buClr>
              <a:buSzPts val="7000"/>
              <a:buNone/>
              <a:defRPr sz="7000">
                <a:solidFill>
                  <a:schemeClr val="lt2"/>
                </a:solidFill>
              </a:defRPr>
            </a:lvl9pPr>
          </a:lstStyle>
          <a:p>
            <a:r>
              <a:t>xx%</a:t>
            </a:r>
          </a:p>
        </p:txBody>
      </p:sp>
      <p:sp>
        <p:nvSpPr>
          <p:cNvPr id="1238" name="Google Shape;1238;p15"/>
          <p:cNvSpPr txBox="1"/>
          <p:nvPr>
            <p:ph idx="1" type="body"/>
          </p:nvPr>
        </p:nvSpPr>
        <p:spPr>
          <a:xfrm>
            <a:off x="8481446" y="3772125"/>
            <a:ext cx="2948400" cy="925200"/>
          </a:xfrm>
          <a:prstGeom prst="rect">
            <a:avLst/>
          </a:prstGeom>
        </p:spPr>
        <p:txBody>
          <a:bodyPr anchorCtr="0" anchor="t" bIns="121900" lIns="121900" spcFirstLastPara="1" rIns="121900" wrap="square" tIns="121900">
            <a:noAutofit/>
          </a:bodyPr>
          <a:lstStyle>
            <a:lvl1pPr indent="-368300" lvl="0" marL="457200" algn="ctr">
              <a:lnSpc>
                <a:spcPct val="100000"/>
              </a:lnSpc>
              <a:spcBef>
                <a:spcPts val="0"/>
              </a:spcBef>
              <a:spcAft>
                <a:spcPts val="0"/>
              </a:spcAft>
              <a:buSzPts val="2200"/>
              <a:buChar char="●"/>
              <a:defRPr sz="2200"/>
            </a:lvl1pPr>
            <a:lvl2pPr indent="-368300" lvl="1" marL="914400" algn="ctr">
              <a:lnSpc>
                <a:spcPct val="100000"/>
              </a:lnSpc>
              <a:spcBef>
                <a:spcPts val="0"/>
              </a:spcBef>
              <a:spcAft>
                <a:spcPts val="0"/>
              </a:spcAft>
              <a:buSzPts val="2200"/>
              <a:buChar char="○"/>
              <a:defRPr sz="2200"/>
            </a:lvl2pPr>
            <a:lvl3pPr indent="-368300" lvl="2" marL="1371600" algn="ctr">
              <a:lnSpc>
                <a:spcPct val="100000"/>
              </a:lnSpc>
              <a:spcBef>
                <a:spcPts val="0"/>
              </a:spcBef>
              <a:spcAft>
                <a:spcPts val="0"/>
              </a:spcAft>
              <a:buSzPts val="2200"/>
              <a:buChar char="■"/>
              <a:defRPr sz="2200"/>
            </a:lvl3pPr>
            <a:lvl4pPr indent="-368300" lvl="3" marL="1828800" algn="ctr">
              <a:lnSpc>
                <a:spcPct val="100000"/>
              </a:lnSpc>
              <a:spcBef>
                <a:spcPts val="0"/>
              </a:spcBef>
              <a:spcAft>
                <a:spcPts val="0"/>
              </a:spcAft>
              <a:buSzPts val="2200"/>
              <a:buChar char="●"/>
              <a:defRPr sz="2200"/>
            </a:lvl4pPr>
            <a:lvl5pPr indent="-368300" lvl="4" marL="2286000" algn="ctr">
              <a:lnSpc>
                <a:spcPct val="100000"/>
              </a:lnSpc>
              <a:spcBef>
                <a:spcPts val="0"/>
              </a:spcBef>
              <a:spcAft>
                <a:spcPts val="0"/>
              </a:spcAft>
              <a:buSzPts val="2200"/>
              <a:buChar char="○"/>
              <a:defRPr sz="2200"/>
            </a:lvl5pPr>
            <a:lvl6pPr indent="-368300" lvl="5" marL="2743200" algn="ctr">
              <a:lnSpc>
                <a:spcPct val="100000"/>
              </a:lnSpc>
              <a:spcBef>
                <a:spcPts val="0"/>
              </a:spcBef>
              <a:spcAft>
                <a:spcPts val="0"/>
              </a:spcAft>
              <a:buSzPts val="2200"/>
              <a:buChar char="■"/>
              <a:defRPr sz="2200"/>
            </a:lvl6pPr>
            <a:lvl7pPr indent="-368300" lvl="6" marL="3200400" algn="ctr">
              <a:lnSpc>
                <a:spcPct val="100000"/>
              </a:lnSpc>
              <a:spcBef>
                <a:spcPts val="0"/>
              </a:spcBef>
              <a:spcAft>
                <a:spcPts val="0"/>
              </a:spcAft>
              <a:buSzPts val="2200"/>
              <a:buChar char="●"/>
              <a:defRPr sz="2200"/>
            </a:lvl7pPr>
            <a:lvl8pPr indent="-368300" lvl="7" marL="3657600" algn="ctr">
              <a:lnSpc>
                <a:spcPct val="100000"/>
              </a:lnSpc>
              <a:spcBef>
                <a:spcPts val="0"/>
              </a:spcBef>
              <a:spcAft>
                <a:spcPts val="0"/>
              </a:spcAft>
              <a:buSzPts val="2200"/>
              <a:buChar char="○"/>
              <a:defRPr sz="2200"/>
            </a:lvl8pPr>
            <a:lvl9pPr indent="-368300" lvl="8" marL="4114800" algn="ctr">
              <a:lnSpc>
                <a:spcPct val="100000"/>
              </a:lnSpc>
              <a:spcBef>
                <a:spcPts val="0"/>
              </a:spcBef>
              <a:spcAft>
                <a:spcPts val="0"/>
              </a:spcAft>
              <a:buSzPts val="2200"/>
              <a:buChar char="■"/>
              <a:defRPr sz="2200"/>
            </a:lvl9pPr>
          </a:lstStyle>
          <a:p/>
        </p:txBody>
      </p:sp>
      <p:sp>
        <p:nvSpPr>
          <p:cNvPr id="1239" name="Google Shape;1239;p15"/>
          <p:cNvSpPr txBox="1"/>
          <p:nvPr>
            <p:ph idx="5" type="body"/>
          </p:nvPr>
        </p:nvSpPr>
        <p:spPr>
          <a:xfrm>
            <a:off x="4516345" y="4218175"/>
            <a:ext cx="2948400" cy="925200"/>
          </a:xfrm>
          <a:prstGeom prst="rect">
            <a:avLst/>
          </a:prstGeom>
        </p:spPr>
        <p:txBody>
          <a:bodyPr anchorCtr="0" anchor="t" bIns="121900" lIns="121900" spcFirstLastPara="1" rIns="121900" wrap="square" tIns="121900">
            <a:noAutofit/>
          </a:bodyPr>
          <a:lstStyle>
            <a:lvl1pPr indent="-368300" lvl="0" marL="457200" rtl="0" algn="ctr">
              <a:lnSpc>
                <a:spcPct val="100000"/>
              </a:lnSpc>
              <a:spcBef>
                <a:spcPts val="0"/>
              </a:spcBef>
              <a:spcAft>
                <a:spcPts val="0"/>
              </a:spcAft>
              <a:buSzPts val="2200"/>
              <a:buChar char="●"/>
              <a:defRPr sz="2200"/>
            </a:lvl1pPr>
            <a:lvl2pPr indent="-368300" lvl="1" marL="914400" rtl="0" algn="ctr">
              <a:lnSpc>
                <a:spcPct val="100000"/>
              </a:lnSpc>
              <a:spcBef>
                <a:spcPts val="0"/>
              </a:spcBef>
              <a:spcAft>
                <a:spcPts val="0"/>
              </a:spcAft>
              <a:buSzPts val="2200"/>
              <a:buChar char="○"/>
              <a:defRPr sz="2200"/>
            </a:lvl2pPr>
            <a:lvl3pPr indent="-368300" lvl="2" marL="1371600" rtl="0" algn="ctr">
              <a:lnSpc>
                <a:spcPct val="100000"/>
              </a:lnSpc>
              <a:spcBef>
                <a:spcPts val="0"/>
              </a:spcBef>
              <a:spcAft>
                <a:spcPts val="0"/>
              </a:spcAft>
              <a:buSzPts val="2200"/>
              <a:buChar char="■"/>
              <a:defRPr sz="2200"/>
            </a:lvl3pPr>
            <a:lvl4pPr indent="-368300" lvl="3" marL="1828800" rtl="0" algn="ctr">
              <a:lnSpc>
                <a:spcPct val="100000"/>
              </a:lnSpc>
              <a:spcBef>
                <a:spcPts val="0"/>
              </a:spcBef>
              <a:spcAft>
                <a:spcPts val="0"/>
              </a:spcAft>
              <a:buSzPts val="2200"/>
              <a:buChar char="●"/>
              <a:defRPr sz="2200"/>
            </a:lvl4pPr>
            <a:lvl5pPr indent="-368300" lvl="4" marL="2286000" rtl="0" algn="ctr">
              <a:lnSpc>
                <a:spcPct val="100000"/>
              </a:lnSpc>
              <a:spcBef>
                <a:spcPts val="0"/>
              </a:spcBef>
              <a:spcAft>
                <a:spcPts val="0"/>
              </a:spcAft>
              <a:buSzPts val="2200"/>
              <a:buChar char="○"/>
              <a:defRPr sz="2200"/>
            </a:lvl5pPr>
            <a:lvl6pPr indent="-368300" lvl="5" marL="2743200" rtl="0" algn="ctr">
              <a:lnSpc>
                <a:spcPct val="100000"/>
              </a:lnSpc>
              <a:spcBef>
                <a:spcPts val="0"/>
              </a:spcBef>
              <a:spcAft>
                <a:spcPts val="0"/>
              </a:spcAft>
              <a:buSzPts val="2200"/>
              <a:buChar char="■"/>
              <a:defRPr sz="2200"/>
            </a:lvl6pPr>
            <a:lvl7pPr indent="-368300" lvl="6" marL="3200400" rtl="0" algn="ctr">
              <a:lnSpc>
                <a:spcPct val="100000"/>
              </a:lnSpc>
              <a:spcBef>
                <a:spcPts val="0"/>
              </a:spcBef>
              <a:spcAft>
                <a:spcPts val="0"/>
              </a:spcAft>
              <a:buSzPts val="2200"/>
              <a:buChar char="●"/>
              <a:defRPr sz="2200"/>
            </a:lvl7pPr>
            <a:lvl8pPr indent="-368300" lvl="7" marL="3657600" rtl="0" algn="ctr">
              <a:lnSpc>
                <a:spcPct val="100000"/>
              </a:lnSpc>
              <a:spcBef>
                <a:spcPts val="0"/>
              </a:spcBef>
              <a:spcAft>
                <a:spcPts val="0"/>
              </a:spcAft>
              <a:buSzPts val="2200"/>
              <a:buChar char="○"/>
              <a:defRPr sz="2200"/>
            </a:lvl8pPr>
            <a:lvl9pPr indent="-368300" lvl="8" marL="4114800" rtl="0" algn="ctr">
              <a:lnSpc>
                <a:spcPct val="100000"/>
              </a:lnSpc>
              <a:spcBef>
                <a:spcPts val="0"/>
              </a:spcBef>
              <a:spcAft>
                <a:spcPts val="0"/>
              </a:spcAft>
              <a:buSzPts val="2200"/>
              <a:buChar char="■"/>
              <a:defRPr sz="2200"/>
            </a:lvl9pPr>
          </a:lstStyle>
          <a:p/>
        </p:txBody>
      </p:sp>
      <p:sp>
        <p:nvSpPr>
          <p:cNvPr id="1240" name="Google Shape;1240;p15"/>
          <p:cNvSpPr txBox="1"/>
          <p:nvPr>
            <p:ph idx="6" type="body"/>
          </p:nvPr>
        </p:nvSpPr>
        <p:spPr>
          <a:xfrm>
            <a:off x="715025" y="3760975"/>
            <a:ext cx="2948400" cy="925200"/>
          </a:xfrm>
          <a:prstGeom prst="rect">
            <a:avLst/>
          </a:prstGeom>
        </p:spPr>
        <p:txBody>
          <a:bodyPr anchorCtr="0" anchor="t" bIns="121900" lIns="121900" spcFirstLastPara="1" rIns="121900" wrap="square" tIns="121900">
            <a:noAutofit/>
          </a:bodyPr>
          <a:lstStyle>
            <a:lvl1pPr indent="-368300" lvl="0" marL="457200" rtl="0" algn="ctr">
              <a:lnSpc>
                <a:spcPct val="100000"/>
              </a:lnSpc>
              <a:spcBef>
                <a:spcPts val="0"/>
              </a:spcBef>
              <a:spcAft>
                <a:spcPts val="0"/>
              </a:spcAft>
              <a:buSzPts val="2200"/>
              <a:buChar char="●"/>
              <a:defRPr sz="2200"/>
            </a:lvl1pPr>
            <a:lvl2pPr indent="-368300" lvl="1" marL="914400" rtl="0" algn="ctr">
              <a:lnSpc>
                <a:spcPct val="100000"/>
              </a:lnSpc>
              <a:spcBef>
                <a:spcPts val="0"/>
              </a:spcBef>
              <a:spcAft>
                <a:spcPts val="0"/>
              </a:spcAft>
              <a:buSzPts val="2200"/>
              <a:buChar char="○"/>
              <a:defRPr sz="2200"/>
            </a:lvl2pPr>
            <a:lvl3pPr indent="-368300" lvl="2" marL="1371600" rtl="0" algn="ctr">
              <a:lnSpc>
                <a:spcPct val="100000"/>
              </a:lnSpc>
              <a:spcBef>
                <a:spcPts val="0"/>
              </a:spcBef>
              <a:spcAft>
                <a:spcPts val="0"/>
              </a:spcAft>
              <a:buSzPts val="2200"/>
              <a:buChar char="■"/>
              <a:defRPr sz="2200"/>
            </a:lvl3pPr>
            <a:lvl4pPr indent="-368300" lvl="3" marL="1828800" rtl="0" algn="ctr">
              <a:lnSpc>
                <a:spcPct val="100000"/>
              </a:lnSpc>
              <a:spcBef>
                <a:spcPts val="0"/>
              </a:spcBef>
              <a:spcAft>
                <a:spcPts val="0"/>
              </a:spcAft>
              <a:buSzPts val="2200"/>
              <a:buChar char="●"/>
              <a:defRPr sz="2200"/>
            </a:lvl4pPr>
            <a:lvl5pPr indent="-368300" lvl="4" marL="2286000" rtl="0" algn="ctr">
              <a:lnSpc>
                <a:spcPct val="100000"/>
              </a:lnSpc>
              <a:spcBef>
                <a:spcPts val="0"/>
              </a:spcBef>
              <a:spcAft>
                <a:spcPts val="0"/>
              </a:spcAft>
              <a:buSzPts val="2200"/>
              <a:buChar char="○"/>
              <a:defRPr sz="2200"/>
            </a:lvl5pPr>
            <a:lvl6pPr indent="-368300" lvl="5" marL="2743200" rtl="0" algn="ctr">
              <a:lnSpc>
                <a:spcPct val="100000"/>
              </a:lnSpc>
              <a:spcBef>
                <a:spcPts val="0"/>
              </a:spcBef>
              <a:spcAft>
                <a:spcPts val="0"/>
              </a:spcAft>
              <a:buSzPts val="2200"/>
              <a:buChar char="■"/>
              <a:defRPr sz="2200"/>
            </a:lvl6pPr>
            <a:lvl7pPr indent="-368300" lvl="6" marL="3200400" rtl="0" algn="ctr">
              <a:lnSpc>
                <a:spcPct val="100000"/>
              </a:lnSpc>
              <a:spcBef>
                <a:spcPts val="0"/>
              </a:spcBef>
              <a:spcAft>
                <a:spcPts val="0"/>
              </a:spcAft>
              <a:buSzPts val="2200"/>
              <a:buChar char="●"/>
              <a:defRPr sz="2200"/>
            </a:lvl7pPr>
            <a:lvl8pPr indent="-368300" lvl="7" marL="3657600" rtl="0" algn="ctr">
              <a:lnSpc>
                <a:spcPct val="100000"/>
              </a:lnSpc>
              <a:spcBef>
                <a:spcPts val="0"/>
              </a:spcBef>
              <a:spcAft>
                <a:spcPts val="0"/>
              </a:spcAft>
              <a:buSzPts val="2200"/>
              <a:buChar char="○"/>
              <a:defRPr sz="2200"/>
            </a:lvl8pPr>
            <a:lvl9pPr indent="-368300" lvl="8" marL="4114800" rtl="0" algn="ctr">
              <a:lnSpc>
                <a:spcPct val="100000"/>
              </a:lnSpc>
              <a:spcBef>
                <a:spcPts val="0"/>
              </a:spcBef>
              <a:spcAft>
                <a:spcPts val="0"/>
              </a:spcAft>
              <a:buSzPts val="2200"/>
              <a:buChar char="■"/>
              <a:defRPr sz="2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Six columns">
  <p:cSld name="CUSTOM_12">
    <p:spTree>
      <p:nvGrpSpPr>
        <p:cNvPr id="1241" name="Shape 1241"/>
        <p:cNvGrpSpPr/>
        <p:nvPr/>
      </p:nvGrpSpPr>
      <p:grpSpPr>
        <a:xfrm>
          <a:off x="0" y="0"/>
          <a:ext cx="0" cy="0"/>
          <a:chOff x="0" y="0"/>
          <a:chExt cx="0" cy="0"/>
        </a:xfrm>
      </p:grpSpPr>
      <p:sp>
        <p:nvSpPr>
          <p:cNvPr id="1242" name="Google Shape;1242;p16"/>
          <p:cNvSpPr/>
          <p:nvPr/>
        </p:nvSpPr>
        <p:spPr>
          <a:xfrm flipH="1">
            <a:off x="9450584"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3" name="Google Shape;1243;p16"/>
          <p:cNvSpPr/>
          <p:nvPr/>
        </p:nvSpPr>
        <p:spPr>
          <a:xfrm flipH="1">
            <a:off x="23962"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4" name="Google Shape;1244;p16"/>
          <p:cNvSpPr/>
          <p:nvPr/>
        </p:nvSpPr>
        <p:spPr>
          <a:xfrm>
            <a:off x="999791" y="812137"/>
            <a:ext cx="10350900" cy="55296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5" name="Google Shape;1245;p16"/>
          <p:cNvSpPr/>
          <p:nvPr/>
        </p:nvSpPr>
        <p:spPr>
          <a:xfrm>
            <a:off x="874575" y="641913"/>
            <a:ext cx="10350900" cy="55296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1246" name="Google Shape;1246;p16"/>
          <p:cNvGrpSpPr/>
          <p:nvPr/>
        </p:nvGrpSpPr>
        <p:grpSpPr>
          <a:xfrm flipH="1">
            <a:off x="266643" y="242351"/>
            <a:ext cx="439339" cy="1365706"/>
            <a:chOff x="11509980" y="242351"/>
            <a:chExt cx="439339" cy="1365706"/>
          </a:xfrm>
        </p:grpSpPr>
        <p:sp>
          <p:nvSpPr>
            <p:cNvPr id="1247" name="Google Shape;1247;p16"/>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8" name="Google Shape;1248;p16"/>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9" name="Google Shape;1249;p16"/>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0" name="Google Shape;1250;p16"/>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1" name="Google Shape;1251;p16"/>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2" name="Google Shape;1252;p16"/>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3" name="Google Shape;1253;p16"/>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4" name="Google Shape;1254;p16"/>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5" name="Google Shape;1255;p16"/>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6" name="Google Shape;1256;p16"/>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7" name="Google Shape;1257;p16"/>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8" name="Google Shape;1258;p16"/>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9" name="Google Shape;1259;p16"/>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0" name="Google Shape;1260;p16"/>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1" name="Google Shape;1261;p16"/>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2" name="Google Shape;1262;p16"/>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3" name="Google Shape;1263;p16"/>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4" name="Google Shape;1264;p16"/>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5" name="Google Shape;1265;p16"/>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6" name="Google Shape;1266;p16"/>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7" name="Google Shape;1267;p16"/>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8" name="Google Shape;1268;p16"/>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9" name="Google Shape;1269;p16"/>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0" name="Google Shape;1270;p16"/>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271" name="Google Shape;1271;p16"/>
          <p:cNvGrpSpPr/>
          <p:nvPr/>
        </p:nvGrpSpPr>
        <p:grpSpPr>
          <a:xfrm flipH="1">
            <a:off x="11519299" y="5204757"/>
            <a:ext cx="439340" cy="1365706"/>
            <a:chOff x="257323" y="5204757"/>
            <a:chExt cx="439340" cy="1365706"/>
          </a:xfrm>
        </p:grpSpPr>
        <p:sp>
          <p:nvSpPr>
            <p:cNvPr id="1272" name="Google Shape;1272;p16"/>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3" name="Google Shape;1273;p16"/>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4" name="Google Shape;1274;p16"/>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5" name="Google Shape;1275;p16"/>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6" name="Google Shape;1276;p16"/>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7" name="Google Shape;1277;p16"/>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8" name="Google Shape;1278;p16"/>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9" name="Google Shape;1279;p16"/>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0" name="Google Shape;1280;p16"/>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1" name="Google Shape;1281;p16"/>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2" name="Google Shape;1282;p16"/>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3" name="Google Shape;1283;p16"/>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4" name="Google Shape;1284;p16"/>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5" name="Google Shape;1285;p16"/>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6" name="Google Shape;1286;p16"/>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7" name="Google Shape;1287;p16"/>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8" name="Google Shape;1288;p16"/>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9" name="Google Shape;1289;p16"/>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0" name="Google Shape;1290;p16"/>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1" name="Google Shape;1291;p16"/>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2" name="Google Shape;1292;p16"/>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3" name="Google Shape;1293;p16"/>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4" name="Google Shape;1294;p16"/>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5" name="Google Shape;1295;p16"/>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296" name="Google Shape;1296;p16"/>
          <p:cNvSpPr/>
          <p:nvPr/>
        </p:nvSpPr>
        <p:spPr>
          <a:xfrm rot="-5400000">
            <a:off x="11417058" y="561644"/>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7" name="Google Shape;1297;p16"/>
          <p:cNvSpPr/>
          <p:nvPr/>
        </p:nvSpPr>
        <p:spPr>
          <a:xfrm rot="-5400000">
            <a:off x="11629406" y="561822"/>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8" name="Google Shape;1298;p16"/>
          <p:cNvSpPr/>
          <p:nvPr/>
        </p:nvSpPr>
        <p:spPr>
          <a:xfrm flipH="1" rot="5400000">
            <a:off x="198071" y="6153448"/>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9" name="Google Shape;1299;p16"/>
          <p:cNvSpPr/>
          <p:nvPr/>
        </p:nvSpPr>
        <p:spPr>
          <a:xfrm flipH="1" rot="5400000">
            <a:off x="-14456" y="6153447"/>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0" name="Google Shape;1300;p16"/>
          <p:cNvSpPr txBox="1"/>
          <p:nvPr>
            <p:ph idx="1" type="subTitle"/>
          </p:nvPr>
        </p:nvSpPr>
        <p:spPr>
          <a:xfrm>
            <a:off x="1159575" y="2468397"/>
            <a:ext cx="2940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301" name="Google Shape;1301;p16"/>
          <p:cNvSpPr txBox="1"/>
          <p:nvPr>
            <p:ph idx="2" type="subTitle"/>
          </p:nvPr>
        </p:nvSpPr>
        <p:spPr>
          <a:xfrm>
            <a:off x="1159575" y="4325124"/>
            <a:ext cx="2940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302" name="Google Shape;1302;p16"/>
          <p:cNvSpPr txBox="1"/>
          <p:nvPr>
            <p:ph idx="3" type="subTitle"/>
          </p:nvPr>
        </p:nvSpPr>
        <p:spPr>
          <a:xfrm>
            <a:off x="8091476" y="2477777"/>
            <a:ext cx="2940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303" name="Google Shape;1303;p16"/>
          <p:cNvSpPr txBox="1"/>
          <p:nvPr>
            <p:ph idx="4" type="subTitle"/>
          </p:nvPr>
        </p:nvSpPr>
        <p:spPr>
          <a:xfrm>
            <a:off x="4644249" y="2485747"/>
            <a:ext cx="2940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304" name="Google Shape;1304;p16"/>
          <p:cNvSpPr txBox="1"/>
          <p:nvPr>
            <p:ph idx="5" type="subTitle"/>
          </p:nvPr>
        </p:nvSpPr>
        <p:spPr>
          <a:xfrm>
            <a:off x="4644249" y="4325124"/>
            <a:ext cx="2940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305" name="Google Shape;1305;p16"/>
          <p:cNvSpPr txBox="1"/>
          <p:nvPr>
            <p:ph idx="6" type="subTitle"/>
          </p:nvPr>
        </p:nvSpPr>
        <p:spPr>
          <a:xfrm>
            <a:off x="8091476" y="4306579"/>
            <a:ext cx="2940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306" name="Google Shape;1306;p16"/>
          <p:cNvSpPr txBox="1"/>
          <p:nvPr>
            <p:ph type="title"/>
          </p:nvPr>
        </p:nvSpPr>
        <p:spPr>
          <a:xfrm>
            <a:off x="1159575" y="1202970"/>
            <a:ext cx="98730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307" name="Google Shape;1307;p16"/>
          <p:cNvSpPr txBox="1"/>
          <p:nvPr>
            <p:ph idx="7" type="body"/>
          </p:nvPr>
        </p:nvSpPr>
        <p:spPr>
          <a:xfrm>
            <a:off x="4644249" y="2894597"/>
            <a:ext cx="2940900" cy="8340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1308" name="Google Shape;1308;p16"/>
          <p:cNvSpPr txBox="1"/>
          <p:nvPr>
            <p:ph idx="8" type="body"/>
          </p:nvPr>
        </p:nvSpPr>
        <p:spPr>
          <a:xfrm>
            <a:off x="8091476" y="4723400"/>
            <a:ext cx="29409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309" name="Google Shape;1309;p16"/>
          <p:cNvSpPr txBox="1"/>
          <p:nvPr>
            <p:ph idx="9" type="body"/>
          </p:nvPr>
        </p:nvSpPr>
        <p:spPr>
          <a:xfrm>
            <a:off x="4644249" y="4723400"/>
            <a:ext cx="29409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310" name="Google Shape;1310;p16"/>
          <p:cNvSpPr txBox="1"/>
          <p:nvPr>
            <p:ph idx="13" type="body"/>
          </p:nvPr>
        </p:nvSpPr>
        <p:spPr>
          <a:xfrm>
            <a:off x="1159575" y="2894597"/>
            <a:ext cx="29409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311" name="Google Shape;1311;p16"/>
          <p:cNvSpPr txBox="1"/>
          <p:nvPr>
            <p:ph idx="14" type="body"/>
          </p:nvPr>
        </p:nvSpPr>
        <p:spPr>
          <a:xfrm>
            <a:off x="8091476" y="2894597"/>
            <a:ext cx="29409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312" name="Google Shape;1312;p16"/>
          <p:cNvSpPr txBox="1"/>
          <p:nvPr>
            <p:ph idx="15" type="body"/>
          </p:nvPr>
        </p:nvSpPr>
        <p:spPr>
          <a:xfrm>
            <a:off x="1159575" y="4723400"/>
            <a:ext cx="29409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grpSp>
        <p:nvGrpSpPr>
          <p:cNvPr id="1313" name="Google Shape;1313;p16"/>
          <p:cNvGrpSpPr/>
          <p:nvPr/>
        </p:nvGrpSpPr>
        <p:grpSpPr>
          <a:xfrm flipH="1">
            <a:off x="10801074" y="809458"/>
            <a:ext cx="231496" cy="231477"/>
            <a:chOff x="2205238" y="-492150"/>
            <a:chExt cx="196200" cy="196200"/>
          </a:xfrm>
        </p:grpSpPr>
        <p:sp>
          <p:nvSpPr>
            <p:cNvPr id="1314" name="Google Shape;1314;p16"/>
            <p:cNvSpPr/>
            <p:nvPr/>
          </p:nvSpPr>
          <p:spPr>
            <a:xfrm rot="2702936">
              <a:off x="2179152" y="-408475"/>
              <a:ext cx="248407" cy="28850"/>
            </a:xfrm>
            <a:prstGeom prst="roundRect">
              <a:avLst>
                <a:gd fmla="val 50000" name="adj"/>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16"/>
            <p:cNvSpPr/>
            <p:nvPr/>
          </p:nvSpPr>
          <p:spPr>
            <a:xfrm rot="8102936">
              <a:off x="2179135" y="-408475"/>
              <a:ext cx="248407" cy="28850"/>
            </a:xfrm>
            <a:prstGeom prst="roundRect">
              <a:avLst>
                <a:gd fmla="val 50000" name="adj"/>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6 Title and text left">
  <p:cSld name="CUSTOM_15">
    <p:spTree>
      <p:nvGrpSpPr>
        <p:cNvPr id="1316" name="Shape 1316"/>
        <p:cNvGrpSpPr/>
        <p:nvPr/>
      </p:nvGrpSpPr>
      <p:grpSpPr>
        <a:xfrm>
          <a:off x="0" y="0"/>
          <a:ext cx="0" cy="0"/>
          <a:chOff x="0" y="0"/>
          <a:chExt cx="0" cy="0"/>
        </a:xfrm>
      </p:grpSpPr>
      <p:sp>
        <p:nvSpPr>
          <p:cNvPr id="1317" name="Google Shape;1317;p17"/>
          <p:cNvSpPr/>
          <p:nvPr/>
        </p:nvSpPr>
        <p:spPr>
          <a:xfrm>
            <a:off x="9036517"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8" name="Google Shape;1318;p17"/>
          <p:cNvSpPr/>
          <p:nvPr/>
        </p:nvSpPr>
        <p:spPr>
          <a:xfrm>
            <a:off x="23962"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319" name="Google Shape;1319;p17"/>
          <p:cNvGrpSpPr/>
          <p:nvPr/>
        </p:nvGrpSpPr>
        <p:grpSpPr>
          <a:xfrm>
            <a:off x="11509980" y="242351"/>
            <a:ext cx="439339" cy="1365706"/>
            <a:chOff x="11509980" y="242351"/>
            <a:chExt cx="439339" cy="1365706"/>
          </a:xfrm>
        </p:grpSpPr>
        <p:sp>
          <p:nvSpPr>
            <p:cNvPr id="1320" name="Google Shape;1320;p17"/>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1" name="Google Shape;1321;p17"/>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2" name="Google Shape;1322;p17"/>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3" name="Google Shape;1323;p17"/>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4" name="Google Shape;1324;p17"/>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5" name="Google Shape;1325;p17"/>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6" name="Google Shape;1326;p17"/>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7" name="Google Shape;1327;p17"/>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8" name="Google Shape;1328;p17"/>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9" name="Google Shape;1329;p17"/>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0" name="Google Shape;1330;p17"/>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1" name="Google Shape;1331;p17"/>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2" name="Google Shape;1332;p17"/>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3" name="Google Shape;1333;p17"/>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4" name="Google Shape;1334;p17"/>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5" name="Google Shape;1335;p17"/>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6" name="Google Shape;1336;p17"/>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7" name="Google Shape;1337;p17"/>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8" name="Google Shape;1338;p17"/>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9" name="Google Shape;1339;p17"/>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0" name="Google Shape;1340;p17"/>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1" name="Google Shape;1341;p17"/>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2" name="Google Shape;1342;p17"/>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3" name="Google Shape;1343;p17"/>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344" name="Google Shape;1344;p17"/>
          <p:cNvGrpSpPr/>
          <p:nvPr/>
        </p:nvGrpSpPr>
        <p:grpSpPr>
          <a:xfrm>
            <a:off x="257323" y="5204757"/>
            <a:ext cx="439340" cy="1365706"/>
            <a:chOff x="257323" y="5204757"/>
            <a:chExt cx="439340" cy="1365706"/>
          </a:xfrm>
        </p:grpSpPr>
        <p:sp>
          <p:nvSpPr>
            <p:cNvPr id="1345" name="Google Shape;1345;p17"/>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6" name="Google Shape;1346;p17"/>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7" name="Google Shape;1347;p17"/>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8" name="Google Shape;1348;p17"/>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9" name="Google Shape;1349;p17"/>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0" name="Google Shape;1350;p17"/>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1" name="Google Shape;1351;p17"/>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2" name="Google Shape;1352;p17"/>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3" name="Google Shape;1353;p17"/>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4" name="Google Shape;1354;p17"/>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5" name="Google Shape;1355;p17"/>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6" name="Google Shape;1356;p17"/>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7" name="Google Shape;1357;p17"/>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8" name="Google Shape;1358;p17"/>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9" name="Google Shape;1359;p17"/>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0" name="Google Shape;1360;p17"/>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1" name="Google Shape;1361;p17"/>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2" name="Google Shape;1362;p17"/>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3" name="Google Shape;1363;p17"/>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4" name="Google Shape;1364;p17"/>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5" name="Google Shape;1365;p17"/>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6" name="Google Shape;1366;p17"/>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7" name="Google Shape;1367;p17"/>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8" name="Google Shape;1368;p17"/>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369" name="Google Shape;1369;p17"/>
          <p:cNvSpPr/>
          <p:nvPr/>
        </p:nvSpPr>
        <p:spPr>
          <a:xfrm>
            <a:off x="325040" y="217259"/>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0" name="Google Shape;1370;p17"/>
          <p:cNvSpPr/>
          <p:nvPr/>
        </p:nvSpPr>
        <p:spPr>
          <a:xfrm>
            <a:off x="325040" y="429785"/>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1" name="Google Shape;1371;p17"/>
          <p:cNvSpPr/>
          <p:nvPr/>
        </p:nvSpPr>
        <p:spPr>
          <a:xfrm>
            <a:off x="11010430" y="6047184"/>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2" name="Google Shape;1372;p17"/>
          <p:cNvSpPr/>
          <p:nvPr/>
        </p:nvSpPr>
        <p:spPr>
          <a:xfrm>
            <a:off x="11010430" y="6259710"/>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3" name="Google Shape;1373;p17"/>
          <p:cNvSpPr txBox="1"/>
          <p:nvPr>
            <p:ph type="title"/>
          </p:nvPr>
        </p:nvSpPr>
        <p:spPr>
          <a:xfrm>
            <a:off x="644200" y="974375"/>
            <a:ext cx="5581500" cy="763500"/>
          </a:xfrm>
          <a:prstGeom prst="rect">
            <a:avLst/>
          </a:prstGeom>
        </p:spPr>
        <p:txBody>
          <a:bodyPr anchorCtr="0" anchor="t" bIns="121900" lIns="121900" spcFirstLastPara="1" rIns="121900" wrap="square" tIns="121900">
            <a:noAutofit/>
          </a:bodyPr>
          <a:lstStyle>
            <a:lvl1pPr indent="0" lvl="0" marL="0" marR="0" rtl="0" algn="r">
              <a:lnSpc>
                <a:spcPct val="100000"/>
              </a:lnSpc>
              <a:spcBef>
                <a:spcPts val="0"/>
              </a:spcBef>
              <a:spcAft>
                <a:spcPts val="0"/>
              </a:spcAft>
              <a:buClr>
                <a:schemeClr val="dk1"/>
              </a:buClr>
              <a:buSzPts val="4000"/>
              <a:buFont typeface="Aldrich"/>
              <a:buNone/>
              <a:defRPr/>
            </a:lvl1pPr>
            <a:lvl2pPr lvl="1"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374" name="Google Shape;1374;p17"/>
          <p:cNvSpPr txBox="1"/>
          <p:nvPr>
            <p:ph idx="1" type="body"/>
          </p:nvPr>
        </p:nvSpPr>
        <p:spPr>
          <a:xfrm>
            <a:off x="644050" y="2097700"/>
            <a:ext cx="5581500" cy="3565800"/>
          </a:xfrm>
          <a:prstGeom prst="rect">
            <a:avLst/>
          </a:prstGeom>
        </p:spPr>
        <p:txBody>
          <a:bodyPr anchorCtr="0" anchor="t" bIns="121900" lIns="121900" spcFirstLastPara="1" rIns="121900" wrap="square" tIns="121900">
            <a:noAutofit/>
          </a:bodyPr>
          <a:lstStyle>
            <a:lvl1pPr indent="-349250" lvl="0" marL="457200" algn="r">
              <a:spcBef>
                <a:spcPts val="0"/>
              </a:spcBef>
              <a:spcAft>
                <a:spcPts val="0"/>
              </a:spcAft>
              <a:buSzPts val="1900"/>
              <a:buChar char="●"/>
              <a:defRPr/>
            </a:lvl1pPr>
            <a:lvl2pPr indent="-349250" lvl="1" marL="914400" algn="r">
              <a:spcBef>
                <a:spcPts val="2100"/>
              </a:spcBef>
              <a:spcAft>
                <a:spcPts val="0"/>
              </a:spcAft>
              <a:buSzPts val="1900"/>
              <a:buChar char="○"/>
              <a:defRPr/>
            </a:lvl2pPr>
            <a:lvl3pPr indent="-349250" lvl="2" marL="1371600" algn="r">
              <a:spcBef>
                <a:spcPts val="2100"/>
              </a:spcBef>
              <a:spcAft>
                <a:spcPts val="0"/>
              </a:spcAft>
              <a:buSzPts val="1900"/>
              <a:buChar char="■"/>
              <a:defRPr/>
            </a:lvl3pPr>
            <a:lvl4pPr indent="-349250" lvl="3" marL="1828800" algn="r">
              <a:spcBef>
                <a:spcPts val="2100"/>
              </a:spcBef>
              <a:spcAft>
                <a:spcPts val="0"/>
              </a:spcAft>
              <a:buSzPts val="1900"/>
              <a:buChar char="●"/>
              <a:defRPr/>
            </a:lvl4pPr>
            <a:lvl5pPr indent="-349250" lvl="4" marL="2286000" algn="r">
              <a:spcBef>
                <a:spcPts val="2100"/>
              </a:spcBef>
              <a:spcAft>
                <a:spcPts val="0"/>
              </a:spcAft>
              <a:buSzPts val="1900"/>
              <a:buChar char="○"/>
              <a:defRPr/>
            </a:lvl5pPr>
            <a:lvl6pPr indent="-349250" lvl="5" marL="2743200" algn="r">
              <a:spcBef>
                <a:spcPts val="2100"/>
              </a:spcBef>
              <a:spcAft>
                <a:spcPts val="0"/>
              </a:spcAft>
              <a:buSzPts val="1900"/>
              <a:buChar char="■"/>
              <a:defRPr/>
            </a:lvl6pPr>
            <a:lvl7pPr indent="-349250" lvl="6" marL="3200400" algn="r">
              <a:spcBef>
                <a:spcPts val="2100"/>
              </a:spcBef>
              <a:spcAft>
                <a:spcPts val="0"/>
              </a:spcAft>
              <a:buSzPts val="1900"/>
              <a:buChar char="●"/>
              <a:defRPr/>
            </a:lvl7pPr>
            <a:lvl8pPr indent="-349250" lvl="7" marL="3657600" algn="r">
              <a:spcBef>
                <a:spcPts val="2100"/>
              </a:spcBef>
              <a:spcAft>
                <a:spcPts val="0"/>
              </a:spcAft>
              <a:buSzPts val="1900"/>
              <a:buChar char="○"/>
              <a:defRPr/>
            </a:lvl8pPr>
            <a:lvl9pPr indent="-349250" lvl="8" marL="4114800" algn="r">
              <a:spcBef>
                <a:spcPts val="2100"/>
              </a:spcBef>
              <a:spcAft>
                <a:spcPts val="2100"/>
              </a:spcAft>
              <a:buSzPts val="19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Title and text right">
  <p:cSld name="CUSTOM_16">
    <p:spTree>
      <p:nvGrpSpPr>
        <p:cNvPr id="1375" name="Shape 1375"/>
        <p:cNvGrpSpPr/>
        <p:nvPr/>
      </p:nvGrpSpPr>
      <p:grpSpPr>
        <a:xfrm>
          <a:off x="0" y="0"/>
          <a:ext cx="0" cy="0"/>
          <a:chOff x="0" y="0"/>
          <a:chExt cx="0" cy="0"/>
        </a:xfrm>
      </p:grpSpPr>
      <p:sp>
        <p:nvSpPr>
          <p:cNvPr id="1376" name="Google Shape;1376;p18"/>
          <p:cNvSpPr/>
          <p:nvPr/>
        </p:nvSpPr>
        <p:spPr>
          <a:xfrm flipH="1">
            <a:off x="23962"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7" name="Google Shape;1377;p18"/>
          <p:cNvSpPr/>
          <p:nvPr/>
        </p:nvSpPr>
        <p:spPr>
          <a:xfrm flipH="1">
            <a:off x="9450584"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378" name="Google Shape;1378;p18"/>
          <p:cNvGrpSpPr/>
          <p:nvPr/>
        </p:nvGrpSpPr>
        <p:grpSpPr>
          <a:xfrm flipH="1">
            <a:off x="266643" y="242351"/>
            <a:ext cx="439339" cy="1365706"/>
            <a:chOff x="11509980" y="242351"/>
            <a:chExt cx="439339" cy="1365706"/>
          </a:xfrm>
        </p:grpSpPr>
        <p:sp>
          <p:nvSpPr>
            <p:cNvPr id="1379" name="Google Shape;1379;p18"/>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0" name="Google Shape;1380;p18"/>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1" name="Google Shape;1381;p18"/>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2" name="Google Shape;1382;p18"/>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3" name="Google Shape;1383;p18"/>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4" name="Google Shape;1384;p18"/>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5" name="Google Shape;1385;p18"/>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6" name="Google Shape;1386;p18"/>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7" name="Google Shape;1387;p18"/>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8" name="Google Shape;1388;p18"/>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9" name="Google Shape;1389;p18"/>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0" name="Google Shape;1390;p18"/>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1" name="Google Shape;1391;p18"/>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2" name="Google Shape;1392;p18"/>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3" name="Google Shape;1393;p18"/>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4" name="Google Shape;1394;p18"/>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5" name="Google Shape;1395;p18"/>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6" name="Google Shape;1396;p18"/>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7" name="Google Shape;1397;p18"/>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8" name="Google Shape;1398;p18"/>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9" name="Google Shape;1399;p18"/>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0" name="Google Shape;1400;p18"/>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1" name="Google Shape;1401;p18"/>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2" name="Google Shape;1402;p18"/>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403" name="Google Shape;1403;p18"/>
          <p:cNvGrpSpPr/>
          <p:nvPr/>
        </p:nvGrpSpPr>
        <p:grpSpPr>
          <a:xfrm flipH="1">
            <a:off x="11519299" y="5204757"/>
            <a:ext cx="439340" cy="1365706"/>
            <a:chOff x="257323" y="5204757"/>
            <a:chExt cx="439340" cy="1365706"/>
          </a:xfrm>
        </p:grpSpPr>
        <p:sp>
          <p:nvSpPr>
            <p:cNvPr id="1404" name="Google Shape;1404;p18"/>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5" name="Google Shape;1405;p18"/>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6" name="Google Shape;1406;p18"/>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7" name="Google Shape;1407;p18"/>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8" name="Google Shape;1408;p18"/>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9" name="Google Shape;1409;p18"/>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0" name="Google Shape;1410;p18"/>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1" name="Google Shape;1411;p18"/>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2" name="Google Shape;1412;p18"/>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3" name="Google Shape;1413;p18"/>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4" name="Google Shape;1414;p18"/>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5" name="Google Shape;1415;p18"/>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6" name="Google Shape;1416;p18"/>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7" name="Google Shape;1417;p18"/>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8" name="Google Shape;1418;p18"/>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9" name="Google Shape;1419;p18"/>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0" name="Google Shape;1420;p18"/>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1" name="Google Shape;1421;p18"/>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2" name="Google Shape;1422;p18"/>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3" name="Google Shape;1423;p18"/>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4" name="Google Shape;1424;p18"/>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5" name="Google Shape;1425;p18"/>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6" name="Google Shape;1426;p18"/>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7" name="Google Shape;1427;p18"/>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428" name="Google Shape;1428;p18"/>
          <p:cNvSpPr/>
          <p:nvPr/>
        </p:nvSpPr>
        <p:spPr>
          <a:xfrm flipH="1">
            <a:off x="11158718" y="217259"/>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9" name="Google Shape;1429;p18"/>
          <p:cNvSpPr/>
          <p:nvPr/>
        </p:nvSpPr>
        <p:spPr>
          <a:xfrm flipH="1">
            <a:off x="11158718" y="429785"/>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0" name="Google Shape;1430;p18"/>
          <p:cNvSpPr/>
          <p:nvPr/>
        </p:nvSpPr>
        <p:spPr>
          <a:xfrm flipH="1">
            <a:off x="472807" y="6047184"/>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1" name="Google Shape;1431;p18"/>
          <p:cNvSpPr/>
          <p:nvPr/>
        </p:nvSpPr>
        <p:spPr>
          <a:xfrm flipH="1">
            <a:off x="472807" y="6259710"/>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2" name="Google Shape;1432;p18"/>
          <p:cNvSpPr txBox="1"/>
          <p:nvPr>
            <p:ph type="title"/>
          </p:nvPr>
        </p:nvSpPr>
        <p:spPr>
          <a:xfrm>
            <a:off x="5978200" y="974375"/>
            <a:ext cx="55815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433" name="Google Shape;1433;p18"/>
          <p:cNvSpPr txBox="1"/>
          <p:nvPr>
            <p:ph idx="1" type="body"/>
          </p:nvPr>
        </p:nvSpPr>
        <p:spPr>
          <a:xfrm>
            <a:off x="5978300" y="2508425"/>
            <a:ext cx="5581500" cy="31068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8 Custom Layout 1">
  <p:cSld name="CUSTOM_17">
    <p:spTree>
      <p:nvGrpSpPr>
        <p:cNvPr id="1434" name="Shape 1434"/>
        <p:cNvGrpSpPr/>
        <p:nvPr/>
      </p:nvGrpSpPr>
      <p:grpSpPr>
        <a:xfrm>
          <a:off x="0" y="0"/>
          <a:ext cx="0" cy="0"/>
          <a:chOff x="0" y="0"/>
          <a:chExt cx="0" cy="0"/>
        </a:xfrm>
      </p:grpSpPr>
      <p:sp>
        <p:nvSpPr>
          <p:cNvPr id="1435" name="Google Shape;1435;p19"/>
          <p:cNvSpPr/>
          <p:nvPr/>
        </p:nvSpPr>
        <p:spPr>
          <a:xfrm>
            <a:off x="9036517"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6" name="Google Shape;1436;p19"/>
          <p:cNvSpPr/>
          <p:nvPr/>
        </p:nvSpPr>
        <p:spPr>
          <a:xfrm>
            <a:off x="23962"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437" name="Google Shape;1437;p19"/>
          <p:cNvGrpSpPr/>
          <p:nvPr/>
        </p:nvGrpSpPr>
        <p:grpSpPr>
          <a:xfrm>
            <a:off x="11509980" y="242351"/>
            <a:ext cx="439339" cy="1365706"/>
            <a:chOff x="11509980" y="242351"/>
            <a:chExt cx="439339" cy="1365706"/>
          </a:xfrm>
        </p:grpSpPr>
        <p:sp>
          <p:nvSpPr>
            <p:cNvPr id="1438" name="Google Shape;1438;p19"/>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9" name="Google Shape;1439;p19"/>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0" name="Google Shape;1440;p19"/>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1" name="Google Shape;1441;p19"/>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2" name="Google Shape;1442;p19"/>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3" name="Google Shape;1443;p19"/>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4" name="Google Shape;1444;p19"/>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5" name="Google Shape;1445;p19"/>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6" name="Google Shape;1446;p19"/>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7" name="Google Shape;1447;p19"/>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8" name="Google Shape;1448;p19"/>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9" name="Google Shape;1449;p19"/>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0" name="Google Shape;1450;p19"/>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1" name="Google Shape;1451;p19"/>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2" name="Google Shape;1452;p19"/>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3" name="Google Shape;1453;p19"/>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4" name="Google Shape;1454;p19"/>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5" name="Google Shape;1455;p19"/>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6" name="Google Shape;1456;p19"/>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7" name="Google Shape;1457;p19"/>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8" name="Google Shape;1458;p19"/>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9" name="Google Shape;1459;p19"/>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0" name="Google Shape;1460;p19"/>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1" name="Google Shape;1461;p19"/>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462" name="Google Shape;1462;p19"/>
          <p:cNvGrpSpPr/>
          <p:nvPr/>
        </p:nvGrpSpPr>
        <p:grpSpPr>
          <a:xfrm>
            <a:off x="257323" y="5204757"/>
            <a:ext cx="439340" cy="1365706"/>
            <a:chOff x="257323" y="5204757"/>
            <a:chExt cx="439340" cy="1365706"/>
          </a:xfrm>
        </p:grpSpPr>
        <p:sp>
          <p:nvSpPr>
            <p:cNvPr id="1463" name="Google Shape;1463;p19"/>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4" name="Google Shape;1464;p19"/>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5" name="Google Shape;1465;p19"/>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6" name="Google Shape;1466;p19"/>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7" name="Google Shape;1467;p19"/>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8" name="Google Shape;1468;p19"/>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9" name="Google Shape;1469;p19"/>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0" name="Google Shape;1470;p19"/>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1" name="Google Shape;1471;p19"/>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2" name="Google Shape;1472;p19"/>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3" name="Google Shape;1473;p19"/>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4" name="Google Shape;1474;p19"/>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5" name="Google Shape;1475;p19"/>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6" name="Google Shape;1476;p19"/>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7" name="Google Shape;1477;p19"/>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8" name="Google Shape;1478;p19"/>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9" name="Google Shape;1479;p19"/>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0" name="Google Shape;1480;p19"/>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1" name="Google Shape;1481;p19"/>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2" name="Google Shape;1482;p19"/>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3" name="Google Shape;1483;p19"/>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4" name="Google Shape;1484;p19"/>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5" name="Google Shape;1485;p19"/>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6" name="Google Shape;1486;p19"/>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487" name="Google Shape;1487;p19"/>
          <p:cNvSpPr/>
          <p:nvPr/>
        </p:nvSpPr>
        <p:spPr>
          <a:xfrm>
            <a:off x="325040" y="217259"/>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8" name="Google Shape;1488;p19"/>
          <p:cNvSpPr/>
          <p:nvPr/>
        </p:nvSpPr>
        <p:spPr>
          <a:xfrm>
            <a:off x="325040" y="429785"/>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9" name="Google Shape;1489;p19"/>
          <p:cNvSpPr/>
          <p:nvPr/>
        </p:nvSpPr>
        <p:spPr>
          <a:xfrm>
            <a:off x="11010430" y="6047184"/>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0" name="Google Shape;1490;p19"/>
          <p:cNvSpPr/>
          <p:nvPr/>
        </p:nvSpPr>
        <p:spPr>
          <a:xfrm>
            <a:off x="11010430" y="6259710"/>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1" name="Google Shape;1491;p19"/>
          <p:cNvSpPr/>
          <p:nvPr/>
        </p:nvSpPr>
        <p:spPr>
          <a:xfrm>
            <a:off x="1021772" y="1416936"/>
            <a:ext cx="10179900" cy="44853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2" name="Google Shape;1492;p19"/>
          <p:cNvSpPr/>
          <p:nvPr/>
        </p:nvSpPr>
        <p:spPr>
          <a:xfrm>
            <a:off x="898625" y="1278862"/>
            <a:ext cx="10179900" cy="44853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1493" name="Google Shape;1493;p19"/>
          <p:cNvGrpSpPr/>
          <p:nvPr/>
        </p:nvGrpSpPr>
        <p:grpSpPr>
          <a:xfrm>
            <a:off x="10221476" y="880518"/>
            <a:ext cx="1086554" cy="1080666"/>
            <a:chOff x="10183531" y="1094288"/>
            <a:chExt cx="1031963" cy="1026371"/>
          </a:xfrm>
        </p:grpSpPr>
        <p:sp>
          <p:nvSpPr>
            <p:cNvPr id="1494" name="Google Shape;1494;p19"/>
            <p:cNvSpPr/>
            <p:nvPr/>
          </p:nvSpPr>
          <p:spPr>
            <a:xfrm>
              <a:off x="10202109" y="1171323"/>
              <a:ext cx="1004670" cy="949336"/>
            </a:xfrm>
            <a:custGeom>
              <a:rect b="b" l="l" r="r" t="t"/>
              <a:pathLst>
                <a:path extrusionOk="0" h="949336" w="1004670">
                  <a:moveTo>
                    <a:pt x="4014" y="812382"/>
                  </a:moveTo>
                  <a:lnTo>
                    <a:pt x="82149" y="632092"/>
                  </a:lnTo>
                  <a:cubicBezTo>
                    <a:pt x="76460" y="615750"/>
                    <a:pt x="71630" y="599114"/>
                    <a:pt x="67682" y="582264"/>
                  </a:cubicBezTo>
                  <a:cubicBezTo>
                    <a:pt x="8291" y="326964"/>
                    <a:pt x="167097" y="71843"/>
                    <a:pt x="422405" y="12452"/>
                  </a:cubicBezTo>
                  <a:cubicBezTo>
                    <a:pt x="677705" y="-46949"/>
                    <a:pt x="932817" y="111866"/>
                    <a:pt x="992217" y="367175"/>
                  </a:cubicBezTo>
                  <a:cubicBezTo>
                    <a:pt x="1051609" y="622474"/>
                    <a:pt x="892795" y="877587"/>
                    <a:pt x="637495" y="936987"/>
                  </a:cubicBezTo>
                  <a:cubicBezTo>
                    <a:pt x="502549" y="968384"/>
                    <a:pt x="360612" y="939237"/>
                    <a:pt x="248955" y="857209"/>
                  </a:cubicBezTo>
                  <a:lnTo>
                    <a:pt x="53395" y="879355"/>
                  </a:lnTo>
                  <a:cubicBezTo>
                    <a:pt x="27026" y="882310"/>
                    <a:pt x="3255" y="863335"/>
                    <a:pt x="299" y="836965"/>
                  </a:cubicBezTo>
                  <a:cubicBezTo>
                    <a:pt x="-647" y="828590"/>
                    <a:pt x="638" y="820106"/>
                    <a:pt x="4014" y="812382"/>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5" name="Google Shape;1495;p19"/>
            <p:cNvSpPr/>
            <p:nvPr/>
          </p:nvSpPr>
          <p:spPr>
            <a:xfrm>
              <a:off x="10196976" y="1108231"/>
              <a:ext cx="1004868" cy="949457"/>
            </a:xfrm>
            <a:custGeom>
              <a:rect b="b" l="l" r="r" t="t"/>
              <a:pathLst>
                <a:path extrusionOk="0" h="949457" w="1004868">
                  <a:moveTo>
                    <a:pt x="3968" y="812431"/>
                  </a:moveTo>
                  <a:lnTo>
                    <a:pt x="82371" y="632141"/>
                  </a:lnTo>
                  <a:cubicBezTo>
                    <a:pt x="-4559" y="384851"/>
                    <a:pt x="125439" y="113915"/>
                    <a:pt x="372729" y="26985"/>
                  </a:cubicBezTo>
                  <a:cubicBezTo>
                    <a:pt x="620010" y="-59937"/>
                    <a:pt x="890945" y="70053"/>
                    <a:pt x="977876" y="317343"/>
                  </a:cubicBezTo>
                  <a:cubicBezTo>
                    <a:pt x="1064806" y="564632"/>
                    <a:pt x="934808" y="835568"/>
                    <a:pt x="687527" y="922499"/>
                  </a:cubicBezTo>
                  <a:cubicBezTo>
                    <a:pt x="671195" y="928231"/>
                    <a:pt x="654567" y="933080"/>
                    <a:pt x="637708" y="937000"/>
                  </a:cubicBezTo>
                  <a:cubicBezTo>
                    <a:pt x="502727" y="968594"/>
                    <a:pt x="360682" y="939411"/>
                    <a:pt x="249088" y="857169"/>
                  </a:cubicBezTo>
                  <a:lnTo>
                    <a:pt x="53528" y="879404"/>
                  </a:lnTo>
                  <a:cubicBezTo>
                    <a:pt x="27114" y="882386"/>
                    <a:pt x="3281" y="863393"/>
                    <a:pt x="298" y="836979"/>
                  </a:cubicBezTo>
                  <a:cubicBezTo>
                    <a:pt x="-640" y="828612"/>
                    <a:pt x="619" y="820155"/>
                    <a:pt x="3968" y="81243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6" name="Google Shape;1496;p19"/>
            <p:cNvSpPr/>
            <p:nvPr/>
          </p:nvSpPr>
          <p:spPr>
            <a:xfrm>
              <a:off x="10183531" y="1094288"/>
              <a:ext cx="1031963" cy="976661"/>
            </a:xfrm>
            <a:custGeom>
              <a:rect b="b" l="l" r="r" t="t"/>
              <a:pathLst>
                <a:path extrusionOk="0" h="976661" w="1031963">
                  <a:moveTo>
                    <a:pt x="543461" y="976660"/>
                  </a:moveTo>
                  <a:cubicBezTo>
                    <a:pt x="441350" y="976651"/>
                    <a:pt x="341810" y="944612"/>
                    <a:pt x="258871" y="885042"/>
                  </a:cubicBezTo>
                  <a:lnTo>
                    <a:pt x="68490" y="906651"/>
                  </a:lnTo>
                  <a:cubicBezTo>
                    <a:pt x="34727" y="910500"/>
                    <a:pt x="4241" y="886247"/>
                    <a:pt x="392" y="852484"/>
                  </a:cubicBezTo>
                  <a:cubicBezTo>
                    <a:pt x="-831" y="841768"/>
                    <a:pt x="795" y="830910"/>
                    <a:pt x="5089" y="821016"/>
                  </a:cubicBezTo>
                  <a:lnTo>
                    <a:pt x="81439" y="645369"/>
                  </a:lnTo>
                  <a:cubicBezTo>
                    <a:pt x="76349" y="630546"/>
                    <a:pt x="71973" y="615008"/>
                    <a:pt x="68222" y="599113"/>
                  </a:cubicBezTo>
                  <a:cubicBezTo>
                    <a:pt x="7018" y="336536"/>
                    <a:pt x="170271" y="74056"/>
                    <a:pt x="432848" y="12852"/>
                  </a:cubicBezTo>
                  <a:cubicBezTo>
                    <a:pt x="695426" y="-48352"/>
                    <a:pt x="957905" y="114901"/>
                    <a:pt x="1019109" y="377478"/>
                  </a:cubicBezTo>
                  <a:cubicBezTo>
                    <a:pt x="1080304" y="640056"/>
                    <a:pt x="917061" y="902535"/>
                    <a:pt x="654483" y="963739"/>
                  </a:cubicBezTo>
                  <a:cubicBezTo>
                    <a:pt x="618086" y="972222"/>
                    <a:pt x="580831" y="976500"/>
                    <a:pt x="543461" y="976482"/>
                  </a:cubicBezTo>
                  <a:close/>
                  <a:moveTo>
                    <a:pt x="266194" y="857270"/>
                  </a:moveTo>
                  <a:lnTo>
                    <a:pt x="270480" y="860396"/>
                  </a:lnTo>
                  <a:cubicBezTo>
                    <a:pt x="475765" y="1011290"/>
                    <a:pt x="764497" y="967204"/>
                    <a:pt x="915391" y="761919"/>
                  </a:cubicBezTo>
                  <a:cubicBezTo>
                    <a:pt x="1066285" y="556635"/>
                    <a:pt x="1022199" y="267902"/>
                    <a:pt x="816914" y="117008"/>
                  </a:cubicBezTo>
                  <a:cubicBezTo>
                    <a:pt x="611639" y="-33886"/>
                    <a:pt x="322897" y="10200"/>
                    <a:pt x="172003" y="215485"/>
                  </a:cubicBezTo>
                  <a:cubicBezTo>
                    <a:pt x="92216" y="324025"/>
                    <a:pt x="63865" y="462016"/>
                    <a:pt x="94386" y="593220"/>
                  </a:cubicBezTo>
                  <a:cubicBezTo>
                    <a:pt x="98119" y="609605"/>
                    <a:pt x="102807" y="625768"/>
                    <a:pt x="108406" y="641618"/>
                  </a:cubicBezTo>
                  <a:lnTo>
                    <a:pt x="110192" y="646530"/>
                  </a:lnTo>
                  <a:lnTo>
                    <a:pt x="29825" y="831642"/>
                  </a:lnTo>
                  <a:cubicBezTo>
                    <a:pt x="22217" y="849305"/>
                    <a:pt x="30369" y="869799"/>
                    <a:pt x="48041" y="877398"/>
                  </a:cubicBezTo>
                  <a:cubicBezTo>
                    <a:pt x="53551" y="879773"/>
                    <a:pt x="59579" y="880684"/>
                    <a:pt x="65544" y="88004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497" name="Google Shape;1497;p19"/>
            <p:cNvGrpSpPr/>
            <p:nvPr/>
          </p:nvGrpSpPr>
          <p:grpSpPr>
            <a:xfrm>
              <a:off x="10398583" y="1269526"/>
              <a:ext cx="611710" cy="567392"/>
              <a:chOff x="6658808" y="2431441"/>
              <a:chExt cx="611710" cy="567392"/>
            </a:xfrm>
          </p:grpSpPr>
          <p:sp>
            <p:nvSpPr>
              <p:cNvPr id="1498" name="Google Shape;1498;p19"/>
              <p:cNvSpPr/>
              <p:nvPr/>
            </p:nvSpPr>
            <p:spPr>
              <a:xfrm>
                <a:off x="6663273" y="2436888"/>
                <a:ext cx="602798" cy="557659"/>
              </a:xfrm>
              <a:custGeom>
                <a:rect b="b" l="l" r="r" t="t"/>
                <a:pathLst>
                  <a:path extrusionOk="0" h="557659" w="602798">
                    <a:moveTo>
                      <a:pt x="578819" y="304859"/>
                    </a:moveTo>
                    <a:cubicBezTo>
                      <a:pt x="593794" y="295706"/>
                      <a:pt x="602885" y="279373"/>
                      <a:pt x="602751" y="261817"/>
                    </a:cubicBezTo>
                    <a:cubicBezTo>
                      <a:pt x="603867" y="235743"/>
                      <a:pt x="583721" y="213651"/>
                      <a:pt x="557656" y="212347"/>
                    </a:cubicBezTo>
                    <a:lnTo>
                      <a:pt x="416299" y="212347"/>
                    </a:lnTo>
                    <a:cubicBezTo>
                      <a:pt x="413111" y="208373"/>
                      <a:pt x="411236" y="203507"/>
                      <a:pt x="410941" y="198417"/>
                    </a:cubicBezTo>
                    <a:cubicBezTo>
                      <a:pt x="411745" y="184218"/>
                      <a:pt x="434605" y="155822"/>
                      <a:pt x="434694" y="47862"/>
                    </a:cubicBezTo>
                    <a:cubicBezTo>
                      <a:pt x="434819" y="23198"/>
                      <a:pt x="416192" y="2481"/>
                      <a:pt x="391653" y="-1"/>
                    </a:cubicBezTo>
                    <a:lnTo>
                      <a:pt x="387277" y="-1"/>
                    </a:lnTo>
                    <a:cubicBezTo>
                      <a:pt x="361078" y="53"/>
                      <a:pt x="339861" y="21305"/>
                      <a:pt x="339861" y="47505"/>
                    </a:cubicBezTo>
                    <a:cubicBezTo>
                      <a:pt x="339861" y="145285"/>
                      <a:pt x="247349" y="208239"/>
                      <a:pt x="211541" y="229581"/>
                    </a:cubicBezTo>
                    <a:cubicBezTo>
                      <a:pt x="202879" y="234662"/>
                      <a:pt x="193012" y="237350"/>
                      <a:pt x="182966" y="237350"/>
                    </a:cubicBezTo>
                    <a:lnTo>
                      <a:pt x="166000" y="237350"/>
                    </a:lnTo>
                    <a:lnTo>
                      <a:pt x="166000" y="229492"/>
                    </a:lnTo>
                    <a:cubicBezTo>
                      <a:pt x="165955" y="212043"/>
                      <a:pt x="151837" y="197890"/>
                      <a:pt x="134388" y="197791"/>
                    </a:cubicBezTo>
                    <a:lnTo>
                      <a:pt x="-3" y="197791"/>
                    </a:lnTo>
                    <a:lnTo>
                      <a:pt x="-3" y="529708"/>
                    </a:lnTo>
                    <a:lnTo>
                      <a:pt x="134388" y="529708"/>
                    </a:lnTo>
                    <a:cubicBezTo>
                      <a:pt x="151837" y="529610"/>
                      <a:pt x="165955" y="515456"/>
                      <a:pt x="166000" y="498008"/>
                    </a:cubicBezTo>
                    <a:lnTo>
                      <a:pt x="166000" y="490150"/>
                    </a:lnTo>
                    <a:lnTo>
                      <a:pt x="197611" y="490150"/>
                    </a:lnTo>
                    <a:cubicBezTo>
                      <a:pt x="253689" y="490150"/>
                      <a:pt x="257618" y="553461"/>
                      <a:pt x="363524" y="553461"/>
                    </a:cubicBezTo>
                    <a:lnTo>
                      <a:pt x="406744" y="553461"/>
                    </a:lnTo>
                    <a:cubicBezTo>
                      <a:pt x="412307" y="556176"/>
                      <a:pt x="418415" y="557604"/>
                      <a:pt x="424603" y="557658"/>
                    </a:cubicBezTo>
                    <a:lnTo>
                      <a:pt x="491487" y="557658"/>
                    </a:lnTo>
                    <a:cubicBezTo>
                      <a:pt x="517552" y="556354"/>
                      <a:pt x="537698" y="534262"/>
                      <a:pt x="536582" y="508187"/>
                    </a:cubicBezTo>
                    <a:cubicBezTo>
                      <a:pt x="536653" y="495990"/>
                      <a:pt x="532420" y="484167"/>
                      <a:pt x="524616" y="474791"/>
                    </a:cubicBezTo>
                    <a:lnTo>
                      <a:pt x="526045" y="474791"/>
                    </a:lnTo>
                    <a:cubicBezTo>
                      <a:pt x="552128" y="473487"/>
                      <a:pt x="572291" y="451412"/>
                      <a:pt x="571229" y="425320"/>
                    </a:cubicBezTo>
                    <a:cubicBezTo>
                      <a:pt x="571282" y="412631"/>
                      <a:pt x="566675" y="400370"/>
                      <a:pt x="558281" y="390852"/>
                    </a:cubicBezTo>
                    <a:cubicBezTo>
                      <a:pt x="579944" y="384913"/>
                      <a:pt x="594714" y="364902"/>
                      <a:pt x="594000" y="342452"/>
                    </a:cubicBezTo>
                    <a:cubicBezTo>
                      <a:pt x="594267" y="328379"/>
                      <a:pt x="588785" y="314797"/>
                      <a:pt x="578819" y="304859"/>
                    </a:cubicBezTo>
                    <a:close/>
                    <a:moveTo>
                      <a:pt x="150194" y="497829"/>
                    </a:moveTo>
                    <a:cubicBezTo>
                      <a:pt x="150149" y="506535"/>
                      <a:pt x="143095" y="513590"/>
                      <a:pt x="134388" y="513635"/>
                    </a:cubicBezTo>
                    <a:lnTo>
                      <a:pt x="15802" y="513635"/>
                    </a:lnTo>
                    <a:lnTo>
                      <a:pt x="15802" y="212972"/>
                    </a:lnTo>
                    <a:lnTo>
                      <a:pt x="134388" y="212972"/>
                    </a:lnTo>
                    <a:cubicBezTo>
                      <a:pt x="143113" y="213070"/>
                      <a:pt x="150149" y="220143"/>
                      <a:pt x="150194" y="228867"/>
                    </a:cubicBezTo>
                    <a:close/>
                    <a:moveTo>
                      <a:pt x="416388" y="229938"/>
                    </a:moveTo>
                    <a:lnTo>
                      <a:pt x="557566" y="229938"/>
                    </a:lnTo>
                    <a:cubicBezTo>
                      <a:pt x="574997" y="231546"/>
                      <a:pt x="587829" y="246985"/>
                      <a:pt x="586222" y="264416"/>
                    </a:cubicBezTo>
                    <a:cubicBezTo>
                      <a:pt x="584820" y="279623"/>
                      <a:pt x="572774" y="291669"/>
                      <a:pt x="557566" y="293071"/>
                    </a:cubicBezTo>
                    <a:lnTo>
                      <a:pt x="387456" y="293071"/>
                    </a:lnTo>
                    <a:cubicBezTo>
                      <a:pt x="370025" y="291464"/>
                      <a:pt x="357193" y="276025"/>
                      <a:pt x="358800" y="258594"/>
                    </a:cubicBezTo>
                    <a:cubicBezTo>
                      <a:pt x="360202" y="243387"/>
                      <a:pt x="372249" y="231340"/>
                      <a:pt x="387456" y="229938"/>
                    </a:cubicBezTo>
                    <a:lnTo>
                      <a:pt x="416388" y="229938"/>
                    </a:lnTo>
                    <a:close/>
                    <a:moveTo>
                      <a:pt x="261994" y="501847"/>
                    </a:moveTo>
                    <a:cubicBezTo>
                      <a:pt x="244134" y="488274"/>
                      <a:pt x="226275" y="474255"/>
                      <a:pt x="197611" y="474255"/>
                    </a:cubicBezTo>
                    <a:lnTo>
                      <a:pt x="166000" y="474255"/>
                    </a:lnTo>
                    <a:lnTo>
                      <a:pt x="166000" y="252888"/>
                    </a:lnTo>
                    <a:lnTo>
                      <a:pt x="183055" y="252888"/>
                    </a:lnTo>
                    <a:cubicBezTo>
                      <a:pt x="195932" y="252941"/>
                      <a:pt x="208576" y="249521"/>
                      <a:pt x="219667" y="242976"/>
                    </a:cubicBezTo>
                    <a:cubicBezTo>
                      <a:pt x="260565" y="218866"/>
                      <a:pt x="355755" y="151625"/>
                      <a:pt x="355755" y="47237"/>
                    </a:cubicBezTo>
                    <a:cubicBezTo>
                      <a:pt x="355755" y="29780"/>
                      <a:pt x="369909" y="15626"/>
                      <a:pt x="387367" y="15626"/>
                    </a:cubicBezTo>
                    <a:cubicBezTo>
                      <a:pt x="404824" y="15626"/>
                      <a:pt x="418978" y="29780"/>
                      <a:pt x="418978" y="47237"/>
                    </a:cubicBezTo>
                    <a:lnTo>
                      <a:pt x="418978" y="49202"/>
                    </a:lnTo>
                    <a:cubicBezTo>
                      <a:pt x="418978" y="126443"/>
                      <a:pt x="406655" y="160465"/>
                      <a:pt x="400225" y="178771"/>
                    </a:cubicBezTo>
                    <a:cubicBezTo>
                      <a:pt x="397680" y="184754"/>
                      <a:pt x="395993" y="191067"/>
                      <a:pt x="395225" y="197524"/>
                    </a:cubicBezTo>
                    <a:lnTo>
                      <a:pt x="395225" y="199220"/>
                    </a:lnTo>
                    <a:cubicBezTo>
                      <a:pt x="395484" y="203748"/>
                      <a:pt x="396537" y="208195"/>
                      <a:pt x="398350" y="212347"/>
                    </a:cubicBezTo>
                    <a:lnTo>
                      <a:pt x="387545" y="212347"/>
                    </a:lnTo>
                    <a:cubicBezTo>
                      <a:pt x="361649" y="213883"/>
                      <a:pt x="341780" y="235903"/>
                      <a:pt x="342897" y="261817"/>
                    </a:cubicBezTo>
                    <a:cubicBezTo>
                      <a:pt x="342816" y="273899"/>
                      <a:pt x="346995" y="285624"/>
                      <a:pt x="354684" y="294946"/>
                    </a:cubicBezTo>
                    <a:cubicBezTo>
                      <a:pt x="334038" y="301590"/>
                      <a:pt x="320224" y="321039"/>
                      <a:pt x="320751" y="342720"/>
                    </a:cubicBezTo>
                    <a:cubicBezTo>
                      <a:pt x="319644" y="368831"/>
                      <a:pt x="339834" y="390941"/>
                      <a:pt x="365935" y="392191"/>
                    </a:cubicBezTo>
                    <a:lnTo>
                      <a:pt x="370489" y="392191"/>
                    </a:lnTo>
                    <a:cubicBezTo>
                      <a:pt x="362685" y="401567"/>
                      <a:pt x="358452" y="413390"/>
                      <a:pt x="358524" y="425588"/>
                    </a:cubicBezTo>
                    <a:cubicBezTo>
                      <a:pt x="357890" y="447671"/>
                      <a:pt x="372177" y="467414"/>
                      <a:pt x="393349" y="473719"/>
                    </a:cubicBezTo>
                    <a:cubicBezTo>
                      <a:pt x="384839" y="483283"/>
                      <a:pt x="380160" y="495650"/>
                      <a:pt x="380223" y="508455"/>
                    </a:cubicBezTo>
                    <a:cubicBezTo>
                      <a:pt x="380214" y="518921"/>
                      <a:pt x="383321" y="529146"/>
                      <a:pt x="389152" y="537834"/>
                    </a:cubicBezTo>
                    <a:lnTo>
                      <a:pt x="364060" y="537834"/>
                    </a:lnTo>
                    <a:cubicBezTo>
                      <a:pt x="308071" y="537387"/>
                      <a:pt x="284497" y="519260"/>
                      <a:pt x="261994" y="501669"/>
                    </a:cubicBezTo>
                    <a:close/>
                    <a:moveTo>
                      <a:pt x="491755" y="539799"/>
                    </a:moveTo>
                    <a:lnTo>
                      <a:pt x="424871" y="539799"/>
                    </a:lnTo>
                    <a:cubicBezTo>
                      <a:pt x="421817" y="539816"/>
                      <a:pt x="418790" y="539272"/>
                      <a:pt x="415942" y="538191"/>
                    </a:cubicBezTo>
                    <a:lnTo>
                      <a:pt x="415942" y="537566"/>
                    </a:lnTo>
                    <a:lnTo>
                      <a:pt x="413977" y="537566"/>
                    </a:lnTo>
                    <a:cubicBezTo>
                      <a:pt x="402556" y="532289"/>
                      <a:pt x="395341" y="520760"/>
                      <a:pt x="395582" y="508187"/>
                    </a:cubicBezTo>
                    <a:cubicBezTo>
                      <a:pt x="394876" y="491534"/>
                      <a:pt x="407771" y="477434"/>
                      <a:pt x="424425" y="476666"/>
                    </a:cubicBezTo>
                    <a:lnTo>
                      <a:pt x="491308" y="476666"/>
                    </a:lnTo>
                    <a:cubicBezTo>
                      <a:pt x="508739" y="478273"/>
                      <a:pt x="521571" y="493712"/>
                      <a:pt x="519963" y="511143"/>
                    </a:cubicBezTo>
                    <a:cubicBezTo>
                      <a:pt x="518562" y="526350"/>
                      <a:pt x="506515" y="538397"/>
                      <a:pt x="491308" y="539799"/>
                    </a:cubicBezTo>
                    <a:close/>
                    <a:moveTo>
                      <a:pt x="526312" y="456931"/>
                    </a:moveTo>
                    <a:lnTo>
                      <a:pt x="403083" y="456931"/>
                    </a:lnTo>
                    <a:cubicBezTo>
                      <a:pt x="385652" y="455324"/>
                      <a:pt x="372820" y="439884"/>
                      <a:pt x="374427" y="422454"/>
                    </a:cubicBezTo>
                    <a:cubicBezTo>
                      <a:pt x="375829" y="407246"/>
                      <a:pt x="387875" y="395200"/>
                      <a:pt x="403083" y="393798"/>
                    </a:cubicBezTo>
                    <a:lnTo>
                      <a:pt x="526312" y="393798"/>
                    </a:lnTo>
                    <a:cubicBezTo>
                      <a:pt x="543743" y="395405"/>
                      <a:pt x="556575" y="410845"/>
                      <a:pt x="554968" y="428276"/>
                    </a:cubicBezTo>
                    <a:cubicBezTo>
                      <a:pt x="553566" y="443483"/>
                      <a:pt x="541520" y="455529"/>
                      <a:pt x="526312" y="456931"/>
                    </a:cubicBezTo>
                    <a:close/>
                    <a:moveTo>
                      <a:pt x="549351" y="374064"/>
                    </a:moveTo>
                    <a:lnTo>
                      <a:pt x="365399" y="374064"/>
                    </a:lnTo>
                    <a:cubicBezTo>
                      <a:pt x="347969" y="372456"/>
                      <a:pt x="335137" y="357017"/>
                      <a:pt x="336744" y="339586"/>
                    </a:cubicBezTo>
                    <a:cubicBezTo>
                      <a:pt x="338146" y="324379"/>
                      <a:pt x="350192" y="312333"/>
                      <a:pt x="365399" y="310931"/>
                    </a:cubicBezTo>
                    <a:lnTo>
                      <a:pt x="549172" y="310931"/>
                    </a:lnTo>
                    <a:cubicBezTo>
                      <a:pt x="566603" y="312538"/>
                      <a:pt x="579435" y="327977"/>
                      <a:pt x="577828" y="345408"/>
                    </a:cubicBezTo>
                    <a:cubicBezTo>
                      <a:pt x="576426" y="360615"/>
                      <a:pt x="564380" y="372662"/>
                      <a:pt x="549172" y="37406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9" name="Google Shape;1499;p19"/>
              <p:cNvSpPr/>
              <p:nvPr/>
            </p:nvSpPr>
            <p:spPr>
              <a:xfrm>
                <a:off x="6658808" y="2431441"/>
                <a:ext cx="611710" cy="567392"/>
              </a:xfrm>
              <a:custGeom>
                <a:rect b="b" l="l" r="r" t="t"/>
                <a:pathLst>
                  <a:path extrusionOk="0" h="567392" w="611710">
                    <a:moveTo>
                      <a:pt x="496219" y="567391"/>
                    </a:moveTo>
                    <a:lnTo>
                      <a:pt x="429336" y="567391"/>
                    </a:lnTo>
                    <a:cubicBezTo>
                      <a:pt x="422737" y="567382"/>
                      <a:pt x="416218" y="565954"/>
                      <a:pt x="410227" y="563194"/>
                    </a:cubicBezTo>
                    <a:lnTo>
                      <a:pt x="367989" y="563194"/>
                    </a:lnTo>
                    <a:cubicBezTo>
                      <a:pt x="305481" y="563194"/>
                      <a:pt x="276817" y="540959"/>
                      <a:pt x="253957" y="523189"/>
                    </a:cubicBezTo>
                    <a:cubicBezTo>
                      <a:pt x="237348" y="510152"/>
                      <a:pt x="224221" y="499883"/>
                      <a:pt x="202076" y="499883"/>
                    </a:cubicBezTo>
                    <a:lnTo>
                      <a:pt x="175286" y="499883"/>
                    </a:lnTo>
                    <a:lnTo>
                      <a:pt x="175286" y="503276"/>
                    </a:lnTo>
                    <a:cubicBezTo>
                      <a:pt x="175188" y="523037"/>
                      <a:pt x="159329" y="539102"/>
                      <a:pt x="139568" y="539441"/>
                    </a:cubicBezTo>
                    <a:lnTo>
                      <a:pt x="-3" y="539441"/>
                    </a:lnTo>
                    <a:lnTo>
                      <a:pt x="-3" y="198149"/>
                    </a:lnTo>
                    <a:lnTo>
                      <a:pt x="138853" y="198149"/>
                    </a:lnTo>
                    <a:cubicBezTo>
                      <a:pt x="158588" y="198533"/>
                      <a:pt x="174429" y="214570"/>
                      <a:pt x="174572" y="234314"/>
                    </a:cubicBezTo>
                    <a:lnTo>
                      <a:pt x="174572" y="237707"/>
                    </a:lnTo>
                    <a:lnTo>
                      <a:pt x="187520" y="237707"/>
                    </a:lnTo>
                    <a:cubicBezTo>
                      <a:pt x="196780" y="237698"/>
                      <a:pt x="205871" y="235234"/>
                      <a:pt x="213863" y="230564"/>
                    </a:cubicBezTo>
                    <a:cubicBezTo>
                      <a:pt x="251814" y="208239"/>
                      <a:pt x="339950" y="146178"/>
                      <a:pt x="339950" y="51970"/>
                    </a:cubicBezTo>
                    <a:cubicBezTo>
                      <a:pt x="339950" y="23305"/>
                      <a:pt x="363167" y="52"/>
                      <a:pt x="391831" y="-1"/>
                    </a:cubicBezTo>
                    <a:lnTo>
                      <a:pt x="396564" y="-1"/>
                    </a:lnTo>
                    <a:cubicBezTo>
                      <a:pt x="423442" y="2633"/>
                      <a:pt x="443891" y="25314"/>
                      <a:pt x="443713" y="52327"/>
                    </a:cubicBezTo>
                    <a:cubicBezTo>
                      <a:pt x="443713" y="134033"/>
                      <a:pt x="430765" y="170467"/>
                      <a:pt x="423800" y="190023"/>
                    </a:cubicBezTo>
                    <a:cubicBezTo>
                      <a:pt x="421996" y="194229"/>
                      <a:pt x="420710" y="198640"/>
                      <a:pt x="419960" y="203149"/>
                    </a:cubicBezTo>
                    <a:cubicBezTo>
                      <a:pt x="420290" y="206346"/>
                      <a:pt x="421389" y="209409"/>
                      <a:pt x="423175" y="212079"/>
                    </a:cubicBezTo>
                    <a:lnTo>
                      <a:pt x="562120" y="212079"/>
                    </a:lnTo>
                    <a:cubicBezTo>
                      <a:pt x="590508" y="213383"/>
                      <a:pt x="612591" y="237252"/>
                      <a:pt x="611680" y="265657"/>
                    </a:cubicBezTo>
                    <a:cubicBezTo>
                      <a:pt x="611966" y="283088"/>
                      <a:pt x="604019" y="299626"/>
                      <a:pt x="590249" y="310306"/>
                    </a:cubicBezTo>
                    <a:cubicBezTo>
                      <a:pt x="598884" y="320548"/>
                      <a:pt x="603599" y="333523"/>
                      <a:pt x="603554" y="346917"/>
                    </a:cubicBezTo>
                    <a:cubicBezTo>
                      <a:pt x="604090" y="368982"/>
                      <a:pt x="591044" y="389110"/>
                      <a:pt x="570693" y="397638"/>
                    </a:cubicBezTo>
                    <a:cubicBezTo>
                      <a:pt x="577131" y="407121"/>
                      <a:pt x="580551" y="418328"/>
                      <a:pt x="580516" y="429785"/>
                    </a:cubicBezTo>
                    <a:cubicBezTo>
                      <a:pt x="581382" y="455734"/>
                      <a:pt x="563237" y="478460"/>
                      <a:pt x="537742" y="483363"/>
                    </a:cubicBezTo>
                    <a:cubicBezTo>
                      <a:pt x="543074" y="492266"/>
                      <a:pt x="545886" y="502455"/>
                      <a:pt x="545869" y="512831"/>
                    </a:cubicBezTo>
                    <a:cubicBezTo>
                      <a:pt x="547324" y="541495"/>
                      <a:pt x="525268" y="565918"/>
                      <a:pt x="496603" y="567373"/>
                    </a:cubicBezTo>
                    <a:cubicBezTo>
                      <a:pt x="496478" y="567382"/>
                      <a:pt x="496344" y="567382"/>
                      <a:pt x="496219" y="567391"/>
                    </a:cubicBezTo>
                    <a:close/>
                    <a:moveTo>
                      <a:pt x="165821" y="490953"/>
                    </a:moveTo>
                    <a:lnTo>
                      <a:pt x="201540" y="490953"/>
                    </a:lnTo>
                    <a:cubicBezTo>
                      <a:pt x="226721" y="490953"/>
                      <a:pt x="242348" y="503187"/>
                      <a:pt x="258958" y="516135"/>
                    </a:cubicBezTo>
                    <a:cubicBezTo>
                      <a:pt x="281818" y="533994"/>
                      <a:pt x="307714" y="554265"/>
                      <a:pt x="367453" y="554265"/>
                    </a:cubicBezTo>
                    <a:lnTo>
                      <a:pt x="412638" y="554711"/>
                    </a:lnTo>
                    <a:cubicBezTo>
                      <a:pt x="417674" y="557167"/>
                      <a:pt x="423201" y="558453"/>
                      <a:pt x="428800" y="558461"/>
                    </a:cubicBezTo>
                    <a:lnTo>
                      <a:pt x="495684" y="558461"/>
                    </a:lnTo>
                    <a:cubicBezTo>
                      <a:pt x="519142" y="557167"/>
                      <a:pt x="537225" y="537289"/>
                      <a:pt x="536314" y="513813"/>
                    </a:cubicBezTo>
                    <a:cubicBezTo>
                      <a:pt x="536394" y="502669"/>
                      <a:pt x="532536" y="491855"/>
                      <a:pt x="525419" y="483274"/>
                    </a:cubicBezTo>
                    <a:lnTo>
                      <a:pt x="519258" y="475951"/>
                    </a:lnTo>
                    <a:lnTo>
                      <a:pt x="530242" y="475951"/>
                    </a:lnTo>
                    <a:cubicBezTo>
                      <a:pt x="553718" y="474656"/>
                      <a:pt x="571827" y="454797"/>
                      <a:pt x="570961" y="431303"/>
                    </a:cubicBezTo>
                    <a:cubicBezTo>
                      <a:pt x="571032" y="419703"/>
                      <a:pt x="566835" y="408487"/>
                      <a:pt x="559174" y="399781"/>
                    </a:cubicBezTo>
                    <a:lnTo>
                      <a:pt x="554173" y="394155"/>
                    </a:lnTo>
                    <a:lnTo>
                      <a:pt x="561495" y="392459"/>
                    </a:lnTo>
                    <a:cubicBezTo>
                      <a:pt x="581105" y="386922"/>
                      <a:pt x="594482" y="368804"/>
                      <a:pt x="594000" y="348435"/>
                    </a:cubicBezTo>
                    <a:cubicBezTo>
                      <a:pt x="594089" y="335576"/>
                      <a:pt x="588892" y="323245"/>
                      <a:pt x="579623" y="314324"/>
                    </a:cubicBezTo>
                    <a:lnTo>
                      <a:pt x="575336" y="310216"/>
                    </a:lnTo>
                    <a:lnTo>
                      <a:pt x="580426" y="307180"/>
                    </a:lnTo>
                    <a:cubicBezTo>
                      <a:pt x="594160" y="298724"/>
                      <a:pt x="602402" y="283650"/>
                      <a:pt x="602125" y="267532"/>
                    </a:cubicBezTo>
                    <a:cubicBezTo>
                      <a:pt x="603036" y="244056"/>
                      <a:pt x="584954" y="224179"/>
                      <a:pt x="561495" y="222884"/>
                    </a:cubicBezTo>
                    <a:lnTo>
                      <a:pt x="418620" y="222884"/>
                    </a:lnTo>
                    <a:lnTo>
                      <a:pt x="417281" y="221187"/>
                    </a:lnTo>
                    <a:cubicBezTo>
                      <a:pt x="413504" y="216472"/>
                      <a:pt x="411289" y="210695"/>
                      <a:pt x="410941" y="204667"/>
                    </a:cubicBezTo>
                    <a:cubicBezTo>
                      <a:pt x="411646" y="199167"/>
                      <a:pt x="413084" y="193791"/>
                      <a:pt x="415227" y="188683"/>
                    </a:cubicBezTo>
                    <a:cubicBezTo>
                      <a:pt x="422014" y="169574"/>
                      <a:pt x="434694" y="134123"/>
                      <a:pt x="434694" y="53934"/>
                    </a:cubicBezTo>
                    <a:cubicBezTo>
                      <a:pt x="434890" y="31547"/>
                      <a:pt x="417960" y="12706"/>
                      <a:pt x="395671" y="10536"/>
                    </a:cubicBezTo>
                    <a:lnTo>
                      <a:pt x="391742" y="10536"/>
                    </a:lnTo>
                    <a:cubicBezTo>
                      <a:pt x="368007" y="10590"/>
                      <a:pt x="348790" y="29842"/>
                      <a:pt x="348790" y="53577"/>
                    </a:cubicBezTo>
                    <a:cubicBezTo>
                      <a:pt x="348790" y="151804"/>
                      <a:pt x="257529" y="216365"/>
                      <a:pt x="218327" y="239493"/>
                    </a:cubicBezTo>
                    <a:cubicBezTo>
                      <a:pt x="208951" y="244967"/>
                      <a:pt x="198289" y="247869"/>
                      <a:pt x="187431" y="247887"/>
                    </a:cubicBezTo>
                    <a:lnTo>
                      <a:pt x="166000" y="247887"/>
                    </a:lnTo>
                    <a:lnTo>
                      <a:pt x="166000" y="235564"/>
                    </a:lnTo>
                    <a:cubicBezTo>
                      <a:pt x="165910" y="220732"/>
                      <a:pt x="154034" y="208668"/>
                      <a:pt x="139210" y="208328"/>
                    </a:cubicBezTo>
                    <a:lnTo>
                      <a:pt x="8926" y="208328"/>
                    </a:lnTo>
                    <a:lnTo>
                      <a:pt x="8926" y="531762"/>
                    </a:lnTo>
                    <a:lnTo>
                      <a:pt x="138853" y="531762"/>
                    </a:lnTo>
                    <a:cubicBezTo>
                      <a:pt x="153677" y="531422"/>
                      <a:pt x="165553" y="519358"/>
                      <a:pt x="165642" y="504526"/>
                    </a:cubicBezTo>
                    <a:close/>
                    <a:moveTo>
                      <a:pt x="496219" y="549532"/>
                    </a:moveTo>
                    <a:lnTo>
                      <a:pt x="429336" y="549532"/>
                    </a:lnTo>
                    <a:cubicBezTo>
                      <a:pt x="425961" y="549460"/>
                      <a:pt x="422612" y="548862"/>
                      <a:pt x="419424" y="547746"/>
                    </a:cubicBezTo>
                    <a:lnTo>
                      <a:pt x="416388" y="546585"/>
                    </a:lnTo>
                    <a:cubicBezTo>
                      <a:pt x="403654" y="540531"/>
                      <a:pt x="395680" y="527547"/>
                      <a:pt x="396028" y="513456"/>
                    </a:cubicBezTo>
                    <a:cubicBezTo>
                      <a:pt x="395475" y="494436"/>
                      <a:pt x="410325" y="478514"/>
                      <a:pt x="429336" y="477737"/>
                    </a:cubicBezTo>
                    <a:lnTo>
                      <a:pt x="496219" y="477737"/>
                    </a:lnTo>
                    <a:cubicBezTo>
                      <a:pt x="516115" y="477737"/>
                      <a:pt x="532251" y="493873"/>
                      <a:pt x="532251" y="513769"/>
                    </a:cubicBezTo>
                    <a:cubicBezTo>
                      <a:pt x="532251" y="533664"/>
                      <a:pt x="516115" y="549800"/>
                      <a:pt x="496219" y="549800"/>
                    </a:cubicBezTo>
                    <a:close/>
                    <a:moveTo>
                      <a:pt x="425318" y="540156"/>
                    </a:moveTo>
                    <a:cubicBezTo>
                      <a:pt x="426639" y="540424"/>
                      <a:pt x="427988" y="540575"/>
                      <a:pt x="429336" y="540602"/>
                    </a:cubicBezTo>
                    <a:lnTo>
                      <a:pt x="496219" y="540602"/>
                    </a:lnTo>
                    <a:cubicBezTo>
                      <a:pt x="511186" y="539111"/>
                      <a:pt x="522116" y="525770"/>
                      <a:pt x="520624" y="510804"/>
                    </a:cubicBezTo>
                    <a:cubicBezTo>
                      <a:pt x="519338" y="497891"/>
                      <a:pt x="509132" y="487685"/>
                      <a:pt x="496219" y="486399"/>
                    </a:cubicBezTo>
                    <a:lnTo>
                      <a:pt x="429336" y="486399"/>
                    </a:lnTo>
                    <a:cubicBezTo>
                      <a:pt x="415254" y="487167"/>
                      <a:pt x="404404" y="499097"/>
                      <a:pt x="404958" y="513188"/>
                    </a:cubicBezTo>
                    <a:cubicBezTo>
                      <a:pt x="404806" y="523645"/>
                      <a:pt x="410575" y="533298"/>
                      <a:pt x="419871" y="538102"/>
                    </a:cubicBezTo>
                    <a:lnTo>
                      <a:pt x="425318" y="538102"/>
                    </a:lnTo>
                    <a:close/>
                    <a:moveTo>
                      <a:pt x="401475" y="547299"/>
                    </a:moveTo>
                    <a:lnTo>
                      <a:pt x="367989" y="547299"/>
                    </a:lnTo>
                    <a:cubicBezTo>
                      <a:pt x="310660" y="547299"/>
                      <a:pt x="286818" y="528636"/>
                      <a:pt x="263780" y="510598"/>
                    </a:cubicBezTo>
                    <a:lnTo>
                      <a:pt x="263780" y="510598"/>
                    </a:lnTo>
                    <a:cubicBezTo>
                      <a:pt x="246992" y="497472"/>
                      <a:pt x="229668" y="483809"/>
                      <a:pt x="202165" y="483809"/>
                    </a:cubicBezTo>
                    <a:lnTo>
                      <a:pt x="166446" y="483809"/>
                    </a:lnTo>
                    <a:lnTo>
                      <a:pt x="166446" y="253513"/>
                    </a:lnTo>
                    <a:lnTo>
                      <a:pt x="187520" y="253513"/>
                    </a:lnTo>
                    <a:cubicBezTo>
                      <a:pt x="199423" y="253575"/>
                      <a:pt x="211121" y="250495"/>
                      <a:pt x="221453" y="244583"/>
                    </a:cubicBezTo>
                    <a:cubicBezTo>
                      <a:pt x="261726" y="220830"/>
                      <a:pt x="355398" y="154661"/>
                      <a:pt x="355398" y="52684"/>
                    </a:cubicBezTo>
                    <a:cubicBezTo>
                      <a:pt x="355398" y="32762"/>
                      <a:pt x="371552" y="16608"/>
                      <a:pt x="391474" y="16608"/>
                    </a:cubicBezTo>
                    <a:cubicBezTo>
                      <a:pt x="411396" y="16608"/>
                      <a:pt x="427550" y="32762"/>
                      <a:pt x="427550" y="52684"/>
                    </a:cubicBezTo>
                    <a:lnTo>
                      <a:pt x="427550" y="54649"/>
                    </a:lnTo>
                    <a:cubicBezTo>
                      <a:pt x="427550" y="132069"/>
                      <a:pt x="415227" y="166716"/>
                      <a:pt x="408709" y="185290"/>
                    </a:cubicBezTo>
                    <a:cubicBezTo>
                      <a:pt x="406253" y="190987"/>
                      <a:pt x="404601" y="196997"/>
                      <a:pt x="403797" y="203149"/>
                    </a:cubicBezTo>
                    <a:lnTo>
                      <a:pt x="403797" y="204310"/>
                    </a:lnTo>
                    <a:cubicBezTo>
                      <a:pt x="404074" y="208221"/>
                      <a:pt x="405003" y="212052"/>
                      <a:pt x="406565" y="215651"/>
                    </a:cubicBezTo>
                    <a:lnTo>
                      <a:pt x="409334" y="221902"/>
                    </a:lnTo>
                    <a:lnTo>
                      <a:pt x="391474" y="221902"/>
                    </a:lnTo>
                    <a:cubicBezTo>
                      <a:pt x="368016" y="223196"/>
                      <a:pt x="349933" y="243074"/>
                      <a:pt x="350844" y="266550"/>
                    </a:cubicBezTo>
                    <a:cubicBezTo>
                      <a:pt x="350799" y="277578"/>
                      <a:pt x="354586" y="288276"/>
                      <a:pt x="361560" y="296822"/>
                    </a:cubicBezTo>
                    <a:lnTo>
                      <a:pt x="365935" y="302090"/>
                    </a:lnTo>
                    <a:lnTo>
                      <a:pt x="359327" y="303965"/>
                    </a:lnTo>
                    <a:cubicBezTo>
                      <a:pt x="340655" y="310136"/>
                      <a:pt x="328216" y="327790"/>
                      <a:pt x="328698" y="347453"/>
                    </a:cubicBezTo>
                    <a:cubicBezTo>
                      <a:pt x="327788" y="370965"/>
                      <a:pt x="345924" y="390851"/>
                      <a:pt x="369418" y="392102"/>
                    </a:cubicBezTo>
                    <a:lnTo>
                      <a:pt x="383973" y="392102"/>
                    </a:lnTo>
                    <a:lnTo>
                      <a:pt x="377722" y="399424"/>
                    </a:lnTo>
                    <a:cubicBezTo>
                      <a:pt x="370606" y="408005"/>
                      <a:pt x="366748" y="418819"/>
                      <a:pt x="366828" y="429963"/>
                    </a:cubicBezTo>
                    <a:cubicBezTo>
                      <a:pt x="366096" y="450037"/>
                      <a:pt x="379071" y="468057"/>
                      <a:pt x="398350" y="473719"/>
                    </a:cubicBezTo>
                    <a:lnTo>
                      <a:pt x="405494" y="475594"/>
                    </a:lnTo>
                    <a:lnTo>
                      <a:pt x="400493" y="481041"/>
                    </a:lnTo>
                    <a:cubicBezTo>
                      <a:pt x="386054" y="497472"/>
                      <a:pt x="384518" y="521573"/>
                      <a:pt x="396743" y="539709"/>
                    </a:cubicBezTo>
                    <a:close/>
                    <a:moveTo>
                      <a:pt x="174929" y="475058"/>
                    </a:moveTo>
                    <a:lnTo>
                      <a:pt x="201718" y="475058"/>
                    </a:lnTo>
                    <a:cubicBezTo>
                      <a:pt x="232258" y="475058"/>
                      <a:pt x="250832" y="489524"/>
                      <a:pt x="268870" y="503544"/>
                    </a:cubicBezTo>
                    <a:lnTo>
                      <a:pt x="268870" y="503544"/>
                    </a:lnTo>
                    <a:cubicBezTo>
                      <a:pt x="290747" y="520689"/>
                      <a:pt x="313518" y="538370"/>
                      <a:pt x="367632" y="538370"/>
                    </a:cubicBezTo>
                    <a:lnTo>
                      <a:pt x="385045" y="538370"/>
                    </a:lnTo>
                    <a:cubicBezTo>
                      <a:pt x="376062" y="519796"/>
                      <a:pt x="377767" y="497829"/>
                      <a:pt x="389510" y="480863"/>
                    </a:cubicBezTo>
                    <a:cubicBezTo>
                      <a:pt x="369695" y="472093"/>
                      <a:pt x="357113" y="452252"/>
                      <a:pt x="357631" y="430588"/>
                    </a:cubicBezTo>
                    <a:cubicBezTo>
                      <a:pt x="357720" y="420203"/>
                      <a:pt x="360649" y="410041"/>
                      <a:pt x="366114" y="401210"/>
                    </a:cubicBezTo>
                    <a:cubicBezTo>
                      <a:pt x="339360" y="397772"/>
                      <a:pt x="319572" y="374590"/>
                      <a:pt x="320394" y="347632"/>
                    </a:cubicBezTo>
                    <a:cubicBezTo>
                      <a:pt x="319912" y="326245"/>
                      <a:pt x="332199" y="306626"/>
                      <a:pt x="351648" y="297715"/>
                    </a:cubicBezTo>
                    <a:cubicBezTo>
                      <a:pt x="345754" y="288454"/>
                      <a:pt x="342656" y="277703"/>
                      <a:pt x="342718" y="266729"/>
                    </a:cubicBezTo>
                    <a:cubicBezTo>
                      <a:pt x="341807" y="238323"/>
                      <a:pt x="363890" y="214454"/>
                      <a:pt x="392278" y="213151"/>
                    </a:cubicBezTo>
                    <a:lnTo>
                      <a:pt x="396832" y="213151"/>
                    </a:lnTo>
                    <a:cubicBezTo>
                      <a:pt x="396118" y="210400"/>
                      <a:pt x="395671" y="207587"/>
                      <a:pt x="395492" y="204757"/>
                    </a:cubicBezTo>
                    <a:lnTo>
                      <a:pt x="395492" y="202792"/>
                    </a:lnTo>
                    <a:cubicBezTo>
                      <a:pt x="396332" y="195738"/>
                      <a:pt x="398136" y="188826"/>
                      <a:pt x="400850" y="182254"/>
                    </a:cubicBezTo>
                    <a:cubicBezTo>
                      <a:pt x="407280" y="164394"/>
                      <a:pt x="418710" y="130372"/>
                      <a:pt x="419245" y="54470"/>
                    </a:cubicBezTo>
                    <a:lnTo>
                      <a:pt x="419245" y="52506"/>
                    </a:lnTo>
                    <a:cubicBezTo>
                      <a:pt x="419245" y="37512"/>
                      <a:pt x="407092" y="25359"/>
                      <a:pt x="392099" y="25359"/>
                    </a:cubicBezTo>
                    <a:cubicBezTo>
                      <a:pt x="377106" y="25359"/>
                      <a:pt x="364953" y="37512"/>
                      <a:pt x="364953" y="52506"/>
                    </a:cubicBezTo>
                    <a:cubicBezTo>
                      <a:pt x="364953" y="159037"/>
                      <a:pt x="268244" y="227527"/>
                      <a:pt x="226721" y="252084"/>
                    </a:cubicBezTo>
                    <a:cubicBezTo>
                      <a:pt x="214925" y="259022"/>
                      <a:pt x="201477" y="262665"/>
                      <a:pt x="187788" y="262621"/>
                    </a:cubicBezTo>
                    <a:lnTo>
                      <a:pt x="175286" y="262621"/>
                    </a:lnTo>
                    <a:close/>
                    <a:moveTo>
                      <a:pt x="139210" y="523547"/>
                    </a:moveTo>
                    <a:lnTo>
                      <a:pt x="15802" y="523547"/>
                    </a:lnTo>
                    <a:lnTo>
                      <a:pt x="15802" y="213686"/>
                    </a:lnTo>
                    <a:lnTo>
                      <a:pt x="138853" y="213686"/>
                    </a:lnTo>
                    <a:cubicBezTo>
                      <a:pt x="150006" y="213784"/>
                      <a:pt x="159026" y="222803"/>
                      <a:pt x="159124" y="233957"/>
                    </a:cubicBezTo>
                    <a:lnTo>
                      <a:pt x="159124" y="503008"/>
                    </a:lnTo>
                    <a:cubicBezTo>
                      <a:pt x="159177" y="514269"/>
                      <a:pt x="150114" y="523448"/>
                      <a:pt x="138853" y="523547"/>
                    </a:cubicBezTo>
                    <a:close/>
                    <a:moveTo>
                      <a:pt x="25089" y="514617"/>
                    </a:moveTo>
                    <a:lnTo>
                      <a:pt x="139210" y="514617"/>
                    </a:lnTo>
                    <a:cubicBezTo>
                      <a:pt x="145470" y="514617"/>
                      <a:pt x="150551" y="509536"/>
                      <a:pt x="150551" y="503276"/>
                    </a:cubicBezTo>
                    <a:lnTo>
                      <a:pt x="150551" y="234314"/>
                    </a:lnTo>
                    <a:cubicBezTo>
                      <a:pt x="150507" y="228054"/>
                      <a:pt x="145470" y="222982"/>
                      <a:pt x="139210" y="222884"/>
                    </a:cubicBezTo>
                    <a:lnTo>
                      <a:pt x="24732" y="222884"/>
                    </a:lnTo>
                    <a:close/>
                    <a:moveTo>
                      <a:pt x="531134" y="466664"/>
                    </a:moveTo>
                    <a:lnTo>
                      <a:pt x="407905" y="466664"/>
                    </a:lnTo>
                    <a:cubicBezTo>
                      <a:pt x="388009" y="466664"/>
                      <a:pt x="371874" y="450528"/>
                      <a:pt x="371874" y="430633"/>
                    </a:cubicBezTo>
                    <a:cubicBezTo>
                      <a:pt x="371874" y="410738"/>
                      <a:pt x="388009" y="394602"/>
                      <a:pt x="407905" y="394602"/>
                    </a:cubicBezTo>
                    <a:lnTo>
                      <a:pt x="531134" y="394602"/>
                    </a:lnTo>
                    <a:cubicBezTo>
                      <a:pt x="551030" y="394602"/>
                      <a:pt x="567166" y="410738"/>
                      <a:pt x="567166" y="430633"/>
                    </a:cubicBezTo>
                    <a:cubicBezTo>
                      <a:pt x="567166" y="450528"/>
                      <a:pt x="551030" y="466664"/>
                      <a:pt x="531134" y="466664"/>
                    </a:cubicBezTo>
                    <a:close/>
                    <a:moveTo>
                      <a:pt x="407905" y="403532"/>
                    </a:moveTo>
                    <a:cubicBezTo>
                      <a:pt x="392939" y="405023"/>
                      <a:pt x="382009" y="418364"/>
                      <a:pt x="383500" y="433330"/>
                    </a:cubicBezTo>
                    <a:cubicBezTo>
                      <a:pt x="384786" y="446242"/>
                      <a:pt x="394992" y="456449"/>
                      <a:pt x="407905" y="457735"/>
                    </a:cubicBezTo>
                    <a:lnTo>
                      <a:pt x="531134" y="457735"/>
                    </a:lnTo>
                    <a:cubicBezTo>
                      <a:pt x="546101" y="456243"/>
                      <a:pt x="557031" y="442902"/>
                      <a:pt x="555539" y="427936"/>
                    </a:cubicBezTo>
                    <a:cubicBezTo>
                      <a:pt x="554253" y="415024"/>
                      <a:pt x="544047" y="404817"/>
                      <a:pt x="531134" y="403532"/>
                    </a:cubicBezTo>
                    <a:close/>
                    <a:moveTo>
                      <a:pt x="553637" y="383797"/>
                    </a:moveTo>
                    <a:lnTo>
                      <a:pt x="369686" y="383797"/>
                    </a:lnTo>
                    <a:cubicBezTo>
                      <a:pt x="349790" y="383797"/>
                      <a:pt x="333654" y="367661"/>
                      <a:pt x="333654" y="347766"/>
                    </a:cubicBezTo>
                    <a:cubicBezTo>
                      <a:pt x="333654" y="327870"/>
                      <a:pt x="349790" y="311734"/>
                      <a:pt x="369686" y="311734"/>
                    </a:cubicBezTo>
                    <a:lnTo>
                      <a:pt x="553637" y="311734"/>
                    </a:lnTo>
                    <a:cubicBezTo>
                      <a:pt x="573533" y="311734"/>
                      <a:pt x="589669" y="327870"/>
                      <a:pt x="589669" y="347766"/>
                    </a:cubicBezTo>
                    <a:cubicBezTo>
                      <a:pt x="589669" y="367661"/>
                      <a:pt x="573533" y="383797"/>
                      <a:pt x="553637" y="383797"/>
                    </a:cubicBezTo>
                    <a:close/>
                    <a:moveTo>
                      <a:pt x="369864" y="320843"/>
                    </a:moveTo>
                    <a:cubicBezTo>
                      <a:pt x="354898" y="322334"/>
                      <a:pt x="343968" y="335675"/>
                      <a:pt x="345459" y="350641"/>
                    </a:cubicBezTo>
                    <a:cubicBezTo>
                      <a:pt x="346745" y="363553"/>
                      <a:pt x="356952" y="373760"/>
                      <a:pt x="369864" y="375046"/>
                    </a:cubicBezTo>
                    <a:lnTo>
                      <a:pt x="553637" y="375046"/>
                    </a:lnTo>
                    <a:cubicBezTo>
                      <a:pt x="568603" y="373555"/>
                      <a:pt x="579533" y="360213"/>
                      <a:pt x="578042" y="345247"/>
                    </a:cubicBezTo>
                    <a:cubicBezTo>
                      <a:pt x="576756" y="332335"/>
                      <a:pt x="566550" y="322129"/>
                      <a:pt x="553637" y="320843"/>
                    </a:cubicBezTo>
                    <a:close/>
                    <a:moveTo>
                      <a:pt x="562031" y="302983"/>
                    </a:moveTo>
                    <a:lnTo>
                      <a:pt x="391921" y="302983"/>
                    </a:lnTo>
                    <a:cubicBezTo>
                      <a:pt x="372025" y="302983"/>
                      <a:pt x="355889" y="286847"/>
                      <a:pt x="355889" y="266952"/>
                    </a:cubicBezTo>
                    <a:cubicBezTo>
                      <a:pt x="355889" y="247057"/>
                      <a:pt x="372025" y="230920"/>
                      <a:pt x="391921" y="230920"/>
                    </a:cubicBezTo>
                    <a:lnTo>
                      <a:pt x="562031" y="230920"/>
                    </a:lnTo>
                    <a:cubicBezTo>
                      <a:pt x="581927" y="230920"/>
                      <a:pt x="598063" y="247057"/>
                      <a:pt x="598063" y="266952"/>
                    </a:cubicBezTo>
                    <a:cubicBezTo>
                      <a:pt x="598063" y="286847"/>
                      <a:pt x="581927" y="302983"/>
                      <a:pt x="562031" y="302983"/>
                    </a:cubicBezTo>
                    <a:close/>
                    <a:moveTo>
                      <a:pt x="391921" y="239850"/>
                    </a:moveTo>
                    <a:cubicBezTo>
                      <a:pt x="376955" y="241341"/>
                      <a:pt x="366025" y="254682"/>
                      <a:pt x="367516" y="269649"/>
                    </a:cubicBezTo>
                    <a:cubicBezTo>
                      <a:pt x="368802" y="282561"/>
                      <a:pt x="379008" y="292767"/>
                      <a:pt x="391921" y="294053"/>
                    </a:cubicBezTo>
                    <a:lnTo>
                      <a:pt x="562031" y="294053"/>
                    </a:lnTo>
                    <a:cubicBezTo>
                      <a:pt x="576997" y="292562"/>
                      <a:pt x="587927" y="279221"/>
                      <a:pt x="586436" y="264255"/>
                    </a:cubicBezTo>
                    <a:cubicBezTo>
                      <a:pt x="585150" y="251343"/>
                      <a:pt x="574944" y="241136"/>
                      <a:pt x="562031" y="23985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1500" name="Google Shape;1500;p19"/>
          <p:cNvSpPr/>
          <p:nvPr/>
        </p:nvSpPr>
        <p:spPr>
          <a:xfrm>
            <a:off x="1166491" y="1495620"/>
            <a:ext cx="804800" cy="804800"/>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1" name="Google Shape;1501;p19"/>
          <p:cNvSpPr/>
          <p:nvPr/>
        </p:nvSpPr>
        <p:spPr>
          <a:xfrm>
            <a:off x="1438538" y="1582836"/>
            <a:ext cx="260682" cy="26068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2" name="Google Shape;1502;p19"/>
          <p:cNvSpPr/>
          <p:nvPr/>
        </p:nvSpPr>
        <p:spPr>
          <a:xfrm>
            <a:off x="1343038" y="1897589"/>
            <a:ext cx="451806" cy="402395"/>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3" name="Google Shape;1503;p19"/>
          <p:cNvSpPr txBox="1"/>
          <p:nvPr>
            <p:ph idx="1" type="subTitle"/>
          </p:nvPr>
        </p:nvSpPr>
        <p:spPr>
          <a:xfrm>
            <a:off x="1615938" y="3099064"/>
            <a:ext cx="8745300" cy="6321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100"/>
              <a:buNone/>
              <a:defRPr b="1" sz="2100"/>
            </a:lvl1pPr>
            <a:lvl2pPr lvl="1" rtl="0" algn="ctr">
              <a:spcBef>
                <a:spcPts val="2100"/>
              </a:spcBef>
              <a:spcAft>
                <a:spcPts val="0"/>
              </a:spcAft>
              <a:buSzPts val="2100"/>
              <a:buNone/>
              <a:defRPr b="1" sz="2100"/>
            </a:lvl2pPr>
            <a:lvl3pPr lvl="2" rtl="0" algn="ctr">
              <a:spcBef>
                <a:spcPts val="2100"/>
              </a:spcBef>
              <a:spcAft>
                <a:spcPts val="0"/>
              </a:spcAft>
              <a:buSzPts val="2100"/>
              <a:buNone/>
              <a:defRPr b="1" sz="2100"/>
            </a:lvl3pPr>
            <a:lvl4pPr lvl="3" rtl="0" algn="ctr">
              <a:spcBef>
                <a:spcPts val="2100"/>
              </a:spcBef>
              <a:spcAft>
                <a:spcPts val="0"/>
              </a:spcAft>
              <a:buSzPts val="2100"/>
              <a:buNone/>
              <a:defRPr b="1" sz="2100"/>
            </a:lvl4pPr>
            <a:lvl5pPr lvl="4" rtl="0" algn="ctr">
              <a:spcBef>
                <a:spcPts val="2100"/>
              </a:spcBef>
              <a:spcAft>
                <a:spcPts val="0"/>
              </a:spcAft>
              <a:buSzPts val="2100"/>
              <a:buNone/>
              <a:defRPr b="1" sz="2100"/>
            </a:lvl5pPr>
            <a:lvl6pPr lvl="5" rtl="0" algn="ctr">
              <a:spcBef>
                <a:spcPts val="2100"/>
              </a:spcBef>
              <a:spcAft>
                <a:spcPts val="0"/>
              </a:spcAft>
              <a:buSzPts val="2100"/>
              <a:buNone/>
              <a:defRPr b="1" sz="2100"/>
            </a:lvl6pPr>
            <a:lvl7pPr lvl="6" rtl="0" algn="ctr">
              <a:spcBef>
                <a:spcPts val="2100"/>
              </a:spcBef>
              <a:spcAft>
                <a:spcPts val="0"/>
              </a:spcAft>
              <a:buSzPts val="2100"/>
              <a:buNone/>
              <a:defRPr b="1" sz="2100"/>
            </a:lvl7pPr>
            <a:lvl8pPr lvl="7" rtl="0" algn="ctr">
              <a:spcBef>
                <a:spcPts val="2100"/>
              </a:spcBef>
              <a:spcAft>
                <a:spcPts val="0"/>
              </a:spcAft>
              <a:buSzPts val="2100"/>
              <a:buNone/>
              <a:defRPr b="1" sz="2100"/>
            </a:lvl8pPr>
            <a:lvl9pPr lvl="8" rtl="0" algn="ctr">
              <a:spcBef>
                <a:spcPts val="2100"/>
              </a:spcBef>
              <a:spcAft>
                <a:spcPts val="2100"/>
              </a:spcAft>
              <a:buSzPts val="2100"/>
              <a:buNone/>
              <a:defRPr b="1" sz="2100"/>
            </a:lvl9pPr>
          </a:lstStyle>
          <a:p/>
        </p:txBody>
      </p:sp>
      <p:sp>
        <p:nvSpPr>
          <p:cNvPr id="1504" name="Google Shape;1504;p19"/>
          <p:cNvSpPr txBox="1"/>
          <p:nvPr>
            <p:ph type="title"/>
          </p:nvPr>
        </p:nvSpPr>
        <p:spPr>
          <a:xfrm>
            <a:off x="1615938" y="2277891"/>
            <a:ext cx="8745300" cy="672300"/>
          </a:xfrm>
          <a:prstGeom prst="rect">
            <a:avLst/>
          </a:prstGeom>
        </p:spPr>
        <p:txBody>
          <a:bodyPr anchorCtr="0" anchor="b"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7000"/>
              <a:buFont typeface="Aldrich"/>
              <a:buNone/>
              <a:defRPr sz="7000"/>
            </a:lvl1pPr>
            <a:lvl2pPr lvl="1"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p:txBody>
      </p:sp>
      <p:sp>
        <p:nvSpPr>
          <p:cNvPr id="1505" name="Google Shape;1505;p19"/>
          <p:cNvSpPr txBox="1"/>
          <p:nvPr>
            <p:ph idx="2" type="body"/>
          </p:nvPr>
        </p:nvSpPr>
        <p:spPr>
          <a:xfrm>
            <a:off x="1616016" y="3860334"/>
            <a:ext cx="8745300" cy="1181100"/>
          </a:xfrm>
          <a:prstGeom prst="rect">
            <a:avLst/>
          </a:prstGeom>
        </p:spPr>
        <p:txBody>
          <a:bodyPr anchorCtr="0" anchor="t" bIns="121900" lIns="121900" spcFirstLastPara="1" rIns="121900" wrap="square" tIns="121900">
            <a:noAutofit/>
          </a:bodyPr>
          <a:lstStyle>
            <a:lvl1pPr indent="-349250" lvl="0" marL="457200" algn="ctr">
              <a:lnSpc>
                <a:spcPct val="100000"/>
              </a:lnSpc>
              <a:spcBef>
                <a:spcPts val="0"/>
              </a:spcBef>
              <a:spcAft>
                <a:spcPts val="0"/>
              </a:spcAft>
              <a:buSzPts val="1900"/>
              <a:buChar char="●"/>
              <a:defRPr/>
            </a:lvl1pPr>
            <a:lvl2pPr indent="-349250" lvl="1" marL="914400" algn="ctr">
              <a:lnSpc>
                <a:spcPct val="100000"/>
              </a:lnSpc>
              <a:spcBef>
                <a:spcPts val="0"/>
              </a:spcBef>
              <a:spcAft>
                <a:spcPts val="0"/>
              </a:spcAft>
              <a:buSzPts val="1900"/>
              <a:buChar char="○"/>
              <a:defRPr/>
            </a:lvl2pPr>
            <a:lvl3pPr indent="-349250" lvl="2" marL="1371600" algn="ctr">
              <a:lnSpc>
                <a:spcPct val="100000"/>
              </a:lnSpc>
              <a:spcBef>
                <a:spcPts val="0"/>
              </a:spcBef>
              <a:spcAft>
                <a:spcPts val="0"/>
              </a:spcAft>
              <a:buSzPts val="1900"/>
              <a:buChar char="■"/>
              <a:defRPr/>
            </a:lvl3pPr>
            <a:lvl4pPr indent="-349250" lvl="3" marL="1828800" algn="ctr">
              <a:lnSpc>
                <a:spcPct val="100000"/>
              </a:lnSpc>
              <a:spcBef>
                <a:spcPts val="0"/>
              </a:spcBef>
              <a:spcAft>
                <a:spcPts val="0"/>
              </a:spcAft>
              <a:buSzPts val="1900"/>
              <a:buChar char="●"/>
              <a:defRPr/>
            </a:lvl4pPr>
            <a:lvl5pPr indent="-349250" lvl="4" marL="2286000" algn="ctr">
              <a:lnSpc>
                <a:spcPct val="100000"/>
              </a:lnSpc>
              <a:spcBef>
                <a:spcPts val="0"/>
              </a:spcBef>
              <a:spcAft>
                <a:spcPts val="0"/>
              </a:spcAft>
              <a:buSzPts val="1900"/>
              <a:buChar char="○"/>
              <a:defRPr/>
            </a:lvl5pPr>
            <a:lvl6pPr indent="-349250" lvl="5" marL="2743200" algn="ctr">
              <a:lnSpc>
                <a:spcPct val="100000"/>
              </a:lnSpc>
              <a:spcBef>
                <a:spcPts val="0"/>
              </a:spcBef>
              <a:spcAft>
                <a:spcPts val="0"/>
              </a:spcAft>
              <a:buSzPts val="1900"/>
              <a:buChar char="■"/>
              <a:defRPr/>
            </a:lvl6pPr>
            <a:lvl7pPr indent="-349250" lvl="6" marL="3200400" algn="ctr">
              <a:lnSpc>
                <a:spcPct val="100000"/>
              </a:lnSpc>
              <a:spcBef>
                <a:spcPts val="0"/>
              </a:spcBef>
              <a:spcAft>
                <a:spcPts val="0"/>
              </a:spcAft>
              <a:buSzPts val="1900"/>
              <a:buChar char="●"/>
              <a:defRPr/>
            </a:lvl7pPr>
            <a:lvl8pPr indent="-349250" lvl="7" marL="3657600" algn="ctr">
              <a:lnSpc>
                <a:spcPct val="100000"/>
              </a:lnSpc>
              <a:spcBef>
                <a:spcPts val="0"/>
              </a:spcBef>
              <a:spcAft>
                <a:spcPts val="0"/>
              </a:spcAft>
              <a:buSzPts val="1900"/>
              <a:buChar char="○"/>
              <a:defRPr/>
            </a:lvl8pPr>
            <a:lvl9pPr indent="-349250" lvl="8" marL="4114800" algn="ctr">
              <a:lnSpc>
                <a:spcPct val="100000"/>
              </a:lnSpc>
              <a:spcBef>
                <a:spcPts val="0"/>
              </a:spcBef>
              <a:spcAft>
                <a:spcPts val="0"/>
              </a:spcAft>
              <a:buSzPts val="19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20">
    <p:spTree>
      <p:nvGrpSpPr>
        <p:cNvPr id="1506" name="Shape 1506"/>
        <p:cNvGrpSpPr/>
        <p:nvPr/>
      </p:nvGrpSpPr>
      <p:grpSpPr>
        <a:xfrm>
          <a:off x="0" y="0"/>
          <a:ext cx="0" cy="0"/>
          <a:chOff x="0" y="0"/>
          <a:chExt cx="0" cy="0"/>
        </a:xfrm>
      </p:grpSpPr>
      <p:grpSp>
        <p:nvGrpSpPr>
          <p:cNvPr id="1507" name="Google Shape;1507;p20"/>
          <p:cNvGrpSpPr/>
          <p:nvPr/>
        </p:nvGrpSpPr>
        <p:grpSpPr>
          <a:xfrm>
            <a:off x="0" y="0"/>
            <a:ext cx="12192000" cy="6858000"/>
            <a:chOff x="0" y="0"/>
            <a:chExt cx="12192000" cy="6858000"/>
          </a:xfrm>
        </p:grpSpPr>
        <p:sp>
          <p:nvSpPr>
            <p:cNvPr id="1508" name="Google Shape;1508;p20"/>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0"/>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1510" name="Google Shape;1510;p20"/>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511" name="Google Shape;1511;p20">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512" name="Google Shape;1512;p20">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513" name="Google Shape;1513;p20">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514" name="Google Shape;1514;p20">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515" name="Google Shape;1515;p20"/>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pic>
        <p:nvPicPr>
          <p:cNvPr id="1516" name="Google Shape;1516;p20"/>
          <p:cNvPicPr preferRelativeResize="0"/>
          <p:nvPr/>
        </p:nvPicPr>
        <p:blipFill rotWithShape="1">
          <a:blip r:embed="rId11">
            <a:alphaModFix/>
          </a:blip>
          <a:srcRect b="20906" l="0" r="0" t="16256"/>
          <a:stretch/>
        </p:blipFill>
        <p:spPr>
          <a:xfrm>
            <a:off x="125075" y="493725"/>
            <a:ext cx="8239800" cy="2071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p:cSld name="CUSTOM_18">
    <p:spTree>
      <p:nvGrpSpPr>
        <p:cNvPr id="106" name="Shape 106"/>
        <p:cNvGrpSpPr/>
        <p:nvPr/>
      </p:nvGrpSpPr>
      <p:grpSpPr>
        <a:xfrm>
          <a:off x="0" y="0"/>
          <a:ext cx="0" cy="0"/>
          <a:chOff x="0" y="0"/>
          <a:chExt cx="0" cy="0"/>
        </a:xfrm>
      </p:grpSpPr>
      <p:sp>
        <p:nvSpPr>
          <p:cNvPr id="107" name="Google Shape;107;p3"/>
          <p:cNvSpPr/>
          <p:nvPr/>
        </p:nvSpPr>
        <p:spPr>
          <a:xfrm>
            <a:off x="439761" y="464502"/>
            <a:ext cx="11451000" cy="61173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 name="Google Shape;108;p3"/>
          <p:cNvSpPr/>
          <p:nvPr/>
        </p:nvSpPr>
        <p:spPr>
          <a:xfrm>
            <a:off x="301238" y="276189"/>
            <a:ext cx="11451000" cy="61173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109" name="Google Shape;109;p3"/>
          <p:cNvGrpSpPr/>
          <p:nvPr/>
        </p:nvGrpSpPr>
        <p:grpSpPr>
          <a:xfrm flipH="1">
            <a:off x="11282580" y="461525"/>
            <a:ext cx="256100" cy="256080"/>
            <a:chOff x="2205238" y="-492150"/>
            <a:chExt cx="196200" cy="196200"/>
          </a:xfrm>
        </p:grpSpPr>
        <p:sp>
          <p:nvSpPr>
            <p:cNvPr id="110" name="Google Shape;110;p3"/>
            <p:cNvSpPr/>
            <p:nvPr/>
          </p:nvSpPr>
          <p:spPr>
            <a:xfrm rot="2702936">
              <a:off x="2179152" y="-408475"/>
              <a:ext cx="248407" cy="28850"/>
            </a:xfrm>
            <a:prstGeom prst="roundRect">
              <a:avLst>
                <a:gd fmla="val 50000" name="adj"/>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3"/>
            <p:cNvSpPr/>
            <p:nvPr/>
          </p:nvSpPr>
          <p:spPr>
            <a:xfrm rot="8102936">
              <a:off x="2179135" y="-408475"/>
              <a:ext cx="248407" cy="28850"/>
            </a:xfrm>
            <a:prstGeom prst="roundRect">
              <a:avLst>
                <a:gd fmla="val 50000" name="adj"/>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2" name="Google Shape;112;p3"/>
          <p:cNvSpPr txBox="1"/>
          <p:nvPr>
            <p:ph type="title"/>
          </p:nvPr>
        </p:nvSpPr>
        <p:spPr>
          <a:xfrm>
            <a:off x="415650" y="421105"/>
            <a:ext cx="11360700" cy="1230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113" name="Shape 113"/>
        <p:cNvGrpSpPr/>
        <p:nvPr/>
      </p:nvGrpSpPr>
      <p:grpSpPr>
        <a:xfrm>
          <a:off x="0" y="0"/>
          <a:ext cx="0" cy="0"/>
          <a:chOff x="0" y="0"/>
          <a:chExt cx="0" cy="0"/>
        </a:xfrm>
      </p:grpSpPr>
      <p:sp>
        <p:nvSpPr>
          <p:cNvPr id="114" name="Google Shape;114;p4"/>
          <p:cNvSpPr/>
          <p:nvPr/>
        </p:nvSpPr>
        <p:spPr>
          <a:xfrm>
            <a:off x="9036517"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15" name="Google Shape;115;p4"/>
          <p:cNvGrpSpPr/>
          <p:nvPr/>
        </p:nvGrpSpPr>
        <p:grpSpPr>
          <a:xfrm>
            <a:off x="6943576" y="675061"/>
            <a:ext cx="3927154" cy="5252854"/>
            <a:chOff x="6943576" y="675061"/>
            <a:chExt cx="3927154" cy="5252854"/>
          </a:xfrm>
        </p:grpSpPr>
        <p:sp>
          <p:nvSpPr>
            <p:cNvPr id="116" name="Google Shape;116;p4"/>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 name="Google Shape;117;p4"/>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 name="Google Shape;118;p4"/>
            <p:cNvSpPr/>
            <p:nvPr/>
          </p:nvSpPr>
          <p:spPr>
            <a:xfrm>
              <a:off x="7106185" y="1485966"/>
              <a:ext cx="3480300" cy="3480300"/>
            </a:xfrm>
            <a:prstGeom prst="roundRect">
              <a:avLst>
                <a:gd fmla="val 628" name="adj"/>
              </a:avLst>
            </a:pr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 name="Google Shape;119;p4"/>
            <p:cNvSpPr/>
            <p:nvPr/>
          </p:nvSpPr>
          <p:spPr>
            <a:xfrm>
              <a:off x="7106185" y="14860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 name="Google Shape;120;p4"/>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 name="Google Shape;121;p4"/>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 name="Google Shape;122;p4"/>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 name="Google Shape;123;p4"/>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 name="Google Shape;124;p4"/>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 name="Google Shape;125;p4"/>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 name="Google Shape;126;p4"/>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 name="Google Shape;127;p4"/>
            <p:cNvSpPr/>
            <p:nvPr/>
          </p:nvSpPr>
          <p:spPr>
            <a:xfrm rot="10800000">
              <a:off x="7679728" y="9960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 name="Google Shape;128;p4"/>
            <p:cNvSpPr/>
            <p:nvPr/>
          </p:nvSpPr>
          <p:spPr>
            <a:xfrm>
              <a:off x="7679650" y="11197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 name="Google Shape;129;p4"/>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 name="Google Shape;130;p4"/>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 name="Google Shape;131;p4"/>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 name="Google Shape;132;p4"/>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33" name="Google Shape;133;p4"/>
          <p:cNvSpPr/>
          <p:nvPr/>
        </p:nvSpPr>
        <p:spPr>
          <a:xfrm>
            <a:off x="23962"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 name="Google Shape;134;p4"/>
          <p:cNvSpPr/>
          <p:nvPr/>
        </p:nvSpPr>
        <p:spPr>
          <a:xfrm>
            <a:off x="1175632" y="1318691"/>
            <a:ext cx="5494800" cy="4966800"/>
          </a:xfrm>
          <a:prstGeom prst="roundRect">
            <a:avLst>
              <a:gd fmla="val 2092"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 name="Google Shape;135;p4"/>
          <p:cNvSpPr/>
          <p:nvPr/>
        </p:nvSpPr>
        <p:spPr>
          <a:xfrm>
            <a:off x="1097600" y="1233425"/>
            <a:ext cx="5494800" cy="4966800"/>
          </a:xfrm>
          <a:prstGeom prst="roundRect">
            <a:avLst>
              <a:gd fmla="val 191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136" name="Google Shape;136;p4"/>
          <p:cNvGrpSpPr/>
          <p:nvPr/>
        </p:nvGrpSpPr>
        <p:grpSpPr>
          <a:xfrm>
            <a:off x="11509980" y="242351"/>
            <a:ext cx="439339" cy="1365706"/>
            <a:chOff x="11509980" y="242351"/>
            <a:chExt cx="439339" cy="1365706"/>
          </a:xfrm>
        </p:grpSpPr>
        <p:sp>
          <p:nvSpPr>
            <p:cNvPr id="137" name="Google Shape;137;p4"/>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 name="Google Shape;138;p4"/>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 name="Google Shape;139;p4"/>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 name="Google Shape;140;p4"/>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 name="Google Shape;141;p4"/>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 name="Google Shape;142;p4"/>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 name="Google Shape;143;p4"/>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 name="Google Shape;144;p4"/>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 name="Google Shape;145;p4"/>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 name="Google Shape;146;p4"/>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 name="Google Shape;147;p4"/>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 name="Google Shape;148;p4"/>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 name="Google Shape;149;p4"/>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 name="Google Shape;150;p4"/>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 name="Google Shape;151;p4"/>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 name="Google Shape;152;p4"/>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 name="Google Shape;153;p4"/>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 name="Google Shape;154;p4"/>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5" name="Google Shape;155;p4"/>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6" name="Google Shape;156;p4"/>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7" name="Google Shape;157;p4"/>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8" name="Google Shape;158;p4"/>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9" name="Google Shape;159;p4"/>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 name="Google Shape;160;p4"/>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61" name="Google Shape;161;p4"/>
          <p:cNvGrpSpPr/>
          <p:nvPr/>
        </p:nvGrpSpPr>
        <p:grpSpPr>
          <a:xfrm>
            <a:off x="257323" y="5204757"/>
            <a:ext cx="439340" cy="1365706"/>
            <a:chOff x="257323" y="5204757"/>
            <a:chExt cx="439340" cy="1365706"/>
          </a:xfrm>
        </p:grpSpPr>
        <p:sp>
          <p:nvSpPr>
            <p:cNvPr id="162" name="Google Shape;162;p4"/>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3" name="Google Shape;163;p4"/>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4" name="Google Shape;164;p4"/>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5" name="Google Shape;165;p4"/>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6" name="Google Shape;166;p4"/>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7" name="Google Shape;167;p4"/>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8" name="Google Shape;168;p4"/>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9" name="Google Shape;169;p4"/>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 name="Google Shape;170;p4"/>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 name="Google Shape;171;p4"/>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 name="Google Shape;172;p4"/>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 name="Google Shape;173;p4"/>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 name="Google Shape;174;p4"/>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5" name="Google Shape;175;p4"/>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6" name="Google Shape;176;p4"/>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7" name="Google Shape;177;p4"/>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 name="Google Shape;178;p4"/>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9" name="Google Shape;179;p4"/>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0" name="Google Shape;180;p4"/>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1" name="Google Shape;181;p4"/>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 name="Google Shape;182;p4"/>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 name="Google Shape;183;p4"/>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 name="Google Shape;184;p4"/>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5" name="Google Shape;185;p4"/>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86" name="Google Shape;186;p4"/>
          <p:cNvSpPr/>
          <p:nvPr/>
        </p:nvSpPr>
        <p:spPr>
          <a:xfrm>
            <a:off x="325040" y="217259"/>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7" name="Google Shape;187;p4"/>
          <p:cNvSpPr/>
          <p:nvPr/>
        </p:nvSpPr>
        <p:spPr>
          <a:xfrm>
            <a:off x="325040" y="429785"/>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 name="Google Shape;188;p4"/>
          <p:cNvSpPr/>
          <p:nvPr/>
        </p:nvSpPr>
        <p:spPr>
          <a:xfrm>
            <a:off x="11010430" y="6047184"/>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9" name="Google Shape;189;p4"/>
          <p:cNvSpPr/>
          <p:nvPr/>
        </p:nvSpPr>
        <p:spPr>
          <a:xfrm>
            <a:off x="11010430" y="6259710"/>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 name="Google Shape;190;p4"/>
          <p:cNvSpPr txBox="1"/>
          <p:nvPr>
            <p:ph type="title"/>
          </p:nvPr>
        </p:nvSpPr>
        <p:spPr>
          <a:xfrm>
            <a:off x="1356498" y="1693650"/>
            <a:ext cx="4977000" cy="11223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p:txBody>
      </p:sp>
      <p:sp>
        <p:nvSpPr>
          <p:cNvPr id="191" name="Google Shape;191;p4"/>
          <p:cNvSpPr txBox="1"/>
          <p:nvPr>
            <p:ph idx="1" type="body"/>
          </p:nvPr>
        </p:nvSpPr>
        <p:spPr>
          <a:xfrm>
            <a:off x="1400675" y="2998825"/>
            <a:ext cx="4977000" cy="28389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192" name="Google Shape;192;p4"/>
          <p:cNvSpPr/>
          <p:nvPr/>
        </p:nvSpPr>
        <p:spPr>
          <a:xfrm>
            <a:off x="10202109" y="942723"/>
            <a:ext cx="1004670" cy="949336"/>
          </a:xfrm>
          <a:custGeom>
            <a:rect b="b" l="l" r="r" t="t"/>
            <a:pathLst>
              <a:path extrusionOk="0" h="949336" w="1004670">
                <a:moveTo>
                  <a:pt x="4014" y="812382"/>
                </a:moveTo>
                <a:lnTo>
                  <a:pt x="82149" y="632092"/>
                </a:lnTo>
                <a:cubicBezTo>
                  <a:pt x="76460" y="615750"/>
                  <a:pt x="71630" y="599114"/>
                  <a:pt x="67682" y="582264"/>
                </a:cubicBezTo>
                <a:cubicBezTo>
                  <a:pt x="8291" y="326964"/>
                  <a:pt x="167097" y="71843"/>
                  <a:pt x="422405" y="12452"/>
                </a:cubicBezTo>
                <a:cubicBezTo>
                  <a:pt x="677705" y="-46949"/>
                  <a:pt x="932817" y="111866"/>
                  <a:pt x="992217" y="367175"/>
                </a:cubicBezTo>
                <a:cubicBezTo>
                  <a:pt x="1051609" y="622474"/>
                  <a:pt x="892795" y="877587"/>
                  <a:pt x="637495" y="936987"/>
                </a:cubicBezTo>
                <a:cubicBezTo>
                  <a:pt x="502549" y="968384"/>
                  <a:pt x="360612" y="939237"/>
                  <a:pt x="248955" y="857209"/>
                </a:cubicBezTo>
                <a:lnTo>
                  <a:pt x="53395" y="879355"/>
                </a:lnTo>
                <a:cubicBezTo>
                  <a:pt x="27026" y="882310"/>
                  <a:pt x="3255" y="863335"/>
                  <a:pt x="299" y="836965"/>
                </a:cubicBezTo>
                <a:cubicBezTo>
                  <a:pt x="-647" y="828590"/>
                  <a:pt x="638" y="820106"/>
                  <a:pt x="4014" y="812382"/>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 name="Google Shape;193;p4"/>
          <p:cNvSpPr/>
          <p:nvPr/>
        </p:nvSpPr>
        <p:spPr>
          <a:xfrm>
            <a:off x="10196976" y="879631"/>
            <a:ext cx="1004868" cy="949457"/>
          </a:xfrm>
          <a:custGeom>
            <a:rect b="b" l="l" r="r" t="t"/>
            <a:pathLst>
              <a:path extrusionOk="0" h="949457" w="1004868">
                <a:moveTo>
                  <a:pt x="3968" y="812431"/>
                </a:moveTo>
                <a:lnTo>
                  <a:pt x="82371" y="632141"/>
                </a:lnTo>
                <a:cubicBezTo>
                  <a:pt x="-4559" y="384851"/>
                  <a:pt x="125439" y="113915"/>
                  <a:pt x="372729" y="26985"/>
                </a:cubicBezTo>
                <a:cubicBezTo>
                  <a:pt x="620010" y="-59937"/>
                  <a:pt x="890945" y="70053"/>
                  <a:pt x="977876" y="317343"/>
                </a:cubicBezTo>
                <a:cubicBezTo>
                  <a:pt x="1064806" y="564632"/>
                  <a:pt x="934808" y="835568"/>
                  <a:pt x="687527" y="922499"/>
                </a:cubicBezTo>
                <a:cubicBezTo>
                  <a:pt x="671195" y="928231"/>
                  <a:pt x="654567" y="933080"/>
                  <a:pt x="637708" y="937000"/>
                </a:cubicBezTo>
                <a:cubicBezTo>
                  <a:pt x="502727" y="968594"/>
                  <a:pt x="360682" y="939411"/>
                  <a:pt x="249088" y="857169"/>
                </a:cubicBezTo>
                <a:lnTo>
                  <a:pt x="53528" y="879404"/>
                </a:lnTo>
                <a:cubicBezTo>
                  <a:pt x="27114" y="882386"/>
                  <a:pt x="3281" y="863393"/>
                  <a:pt x="298" y="836979"/>
                </a:cubicBezTo>
                <a:cubicBezTo>
                  <a:pt x="-640" y="828612"/>
                  <a:pt x="619" y="820155"/>
                  <a:pt x="3968" y="81243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 name="Google Shape;194;p4"/>
          <p:cNvSpPr/>
          <p:nvPr/>
        </p:nvSpPr>
        <p:spPr>
          <a:xfrm>
            <a:off x="10183531" y="865688"/>
            <a:ext cx="1031963" cy="976661"/>
          </a:xfrm>
          <a:custGeom>
            <a:rect b="b" l="l" r="r" t="t"/>
            <a:pathLst>
              <a:path extrusionOk="0" h="976661" w="1031963">
                <a:moveTo>
                  <a:pt x="543461" y="976660"/>
                </a:moveTo>
                <a:cubicBezTo>
                  <a:pt x="441350" y="976651"/>
                  <a:pt x="341810" y="944612"/>
                  <a:pt x="258871" y="885042"/>
                </a:cubicBezTo>
                <a:lnTo>
                  <a:pt x="68490" y="906651"/>
                </a:lnTo>
                <a:cubicBezTo>
                  <a:pt x="34727" y="910500"/>
                  <a:pt x="4241" y="886247"/>
                  <a:pt x="392" y="852484"/>
                </a:cubicBezTo>
                <a:cubicBezTo>
                  <a:pt x="-831" y="841768"/>
                  <a:pt x="795" y="830910"/>
                  <a:pt x="5089" y="821016"/>
                </a:cubicBezTo>
                <a:lnTo>
                  <a:pt x="81439" y="645369"/>
                </a:lnTo>
                <a:cubicBezTo>
                  <a:pt x="76349" y="630546"/>
                  <a:pt x="71973" y="615008"/>
                  <a:pt x="68222" y="599113"/>
                </a:cubicBezTo>
                <a:cubicBezTo>
                  <a:pt x="7018" y="336536"/>
                  <a:pt x="170271" y="74056"/>
                  <a:pt x="432848" y="12852"/>
                </a:cubicBezTo>
                <a:cubicBezTo>
                  <a:pt x="695426" y="-48352"/>
                  <a:pt x="957905" y="114901"/>
                  <a:pt x="1019109" y="377478"/>
                </a:cubicBezTo>
                <a:cubicBezTo>
                  <a:pt x="1080304" y="640056"/>
                  <a:pt x="917061" y="902535"/>
                  <a:pt x="654483" y="963739"/>
                </a:cubicBezTo>
                <a:cubicBezTo>
                  <a:pt x="618086" y="972222"/>
                  <a:pt x="580831" y="976500"/>
                  <a:pt x="543461" y="976482"/>
                </a:cubicBezTo>
                <a:close/>
                <a:moveTo>
                  <a:pt x="266194" y="857270"/>
                </a:moveTo>
                <a:lnTo>
                  <a:pt x="270480" y="860396"/>
                </a:lnTo>
                <a:cubicBezTo>
                  <a:pt x="475765" y="1011290"/>
                  <a:pt x="764497" y="967204"/>
                  <a:pt x="915391" y="761919"/>
                </a:cubicBezTo>
                <a:cubicBezTo>
                  <a:pt x="1066285" y="556635"/>
                  <a:pt x="1022199" y="267902"/>
                  <a:pt x="816914" y="117008"/>
                </a:cubicBezTo>
                <a:cubicBezTo>
                  <a:pt x="611639" y="-33886"/>
                  <a:pt x="322897" y="10200"/>
                  <a:pt x="172003" y="215485"/>
                </a:cubicBezTo>
                <a:cubicBezTo>
                  <a:pt x="92216" y="324025"/>
                  <a:pt x="63865" y="462016"/>
                  <a:pt x="94386" y="593220"/>
                </a:cubicBezTo>
                <a:cubicBezTo>
                  <a:pt x="98119" y="609605"/>
                  <a:pt x="102807" y="625768"/>
                  <a:pt x="108406" y="641618"/>
                </a:cubicBezTo>
                <a:lnTo>
                  <a:pt x="110192" y="646530"/>
                </a:lnTo>
                <a:lnTo>
                  <a:pt x="29825" y="831642"/>
                </a:lnTo>
                <a:cubicBezTo>
                  <a:pt x="22217" y="849305"/>
                  <a:pt x="30369" y="869799"/>
                  <a:pt x="48041" y="877398"/>
                </a:cubicBezTo>
                <a:cubicBezTo>
                  <a:pt x="53551" y="879773"/>
                  <a:pt x="59579" y="880684"/>
                  <a:pt x="65544" y="88004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95" name="Google Shape;195;p4"/>
          <p:cNvGrpSpPr/>
          <p:nvPr/>
        </p:nvGrpSpPr>
        <p:grpSpPr>
          <a:xfrm>
            <a:off x="10398583" y="1040926"/>
            <a:ext cx="611710" cy="567392"/>
            <a:chOff x="6658808" y="2431441"/>
            <a:chExt cx="611710" cy="567392"/>
          </a:xfrm>
        </p:grpSpPr>
        <p:sp>
          <p:nvSpPr>
            <p:cNvPr id="196" name="Google Shape;196;p4"/>
            <p:cNvSpPr/>
            <p:nvPr/>
          </p:nvSpPr>
          <p:spPr>
            <a:xfrm>
              <a:off x="6663273" y="2436888"/>
              <a:ext cx="602798" cy="557659"/>
            </a:xfrm>
            <a:custGeom>
              <a:rect b="b" l="l" r="r" t="t"/>
              <a:pathLst>
                <a:path extrusionOk="0" h="557659" w="602798">
                  <a:moveTo>
                    <a:pt x="578819" y="304859"/>
                  </a:moveTo>
                  <a:cubicBezTo>
                    <a:pt x="593794" y="295706"/>
                    <a:pt x="602885" y="279373"/>
                    <a:pt x="602751" y="261817"/>
                  </a:cubicBezTo>
                  <a:cubicBezTo>
                    <a:pt x="603867" y="235743"/>
                    <a:pt x="583721" y="213651"/>
                    <a:pt x="557656" y="212347"/>
                  </a:cubicBezTo>
                  <a:lnTo>
                    <a:pt x="416299" y="212347"/>
                  </a:lnTo>
                  <a:cubicBezTo>
                    <a:pt x="413111" y="208373"/>
                    <a:pt x="411236" y="203507"/>
                    <a:pt x="410941" y="198417"/>
                  </a:cubicBezTo>
                  <a:cubicBezTo>
                    <a:pt x="411745" y="184218"/>
                    <a:pt x="434605" y="155822"/>
                    <a:pt x="434694" y="47862"/>
                  </a:cubicBezTo>
                  <a:cubicBezTo>
                    <a:pt x="434819" y="23198"/>
                    <a:pt x="416192" y="2481"/>
                    <a:pt x="391653" y="-1"/>
                  </a:cubicBezTo>
                  <a:lnTo>
                    <a:pt x="387277" y="-1"/>
                  </a:lnTo>
                  <a:cubicBezTo>
                    <a:pt x="361078" y="53"/>
                    <a:pt x="339861" y="21305"/>
                    <a:pt x="339861" y="47505"/>
                  </a:cubicBezTo>
                  <a:cubicBezTo>
                    <a:pt x="339861" y="145285"/>
                    <a:pt x="247349" y="208239"/>
                    <a:pt x="211541" y="229581"/>
                  </a:cubicBezTo>
                  <a:cubicBezTo>
                    <a:pt x="202879" y="234662"/>
                    <a:pt x="193012" y="237350"/>
                    <a:pt x="182966" y="237350"/>
                  </a:cubicBezTo>
                  <a:lnTo>
                    <a:pt x="166000" y="237350"/>
                  </a:lnTo>
                  <a:lnTo>
                    <a:pt x="166000" y="229492"/>
                  </a:lnTo>
                  <a:cubicBezTo>
                    <a:pt x="165955" y="212043"/>
                    <a:pt x="151837" y="197890"/>
                    <a:pt x="134388" y="197791"/>
                  </a:cubicBezTo>
                  <a:lnTo>
                    <a:pt x="-3" y="197791"/>
                  </a:lnTo>
                  <a:lnTo>
                    <a:pt x="-3" y="529708"/>
                  </a:lnTo>
                  <a:lnTo>
                    <a:pt x="134388" y="529708"/>
                  </a:lnTo>
                  <a:cubicBezTo>
                    <a:pt x="151837" y="529610"/>
                    <a:pt x="165955" y="515456"/>
                    <a:pt x="166000" y="498008"/>
                  </a:cubicBezTo>
                  <a:lnTo>
                    <a:pt x="166000" y="490150"/>
                  </a:lnTo>
                  <a:lnTo>
                    <a:pt x="197611" y="490150"/>
                  </a:lnTo>
                  <a:cubicBezTo>
                    <a:pt x="253689" y="490150"/>
                    <a:pt x="257618" y="553461"/>
                    <a:pt x="363524" y="553461"/>
                  </a:cubicBezTo>
                  <a:lnTo>
                    <a:pt x="406744" y="553461"/>
                  </a:lnTo>
                  <a:cubicBezTo>
                    <a:pt x="412307" y="556176"/>
                    <a:pt x="418415" y="557604"/>
                    <a:pt x="424603" y="557658"/>
                  </a:cubicBezTo>
                  <a:lnTo>
                    <a:pt x="491487" y="557658"/>
                  </a:lnTo>
                  <a:cubicBezTo>
                    <a:pt x="517552" y="556354"/>
                    <a:pt x="537698" y="534262"/>
                    <a:pt x="536582" y="508187"/>
                  </a:cubicBezTo>
                  <a:cubicBezTo>
                    <a:pt x="536653" y="495990"/>
                    <a:pt x="532420" y="484167"/>
                    <a:pt x="524616" y="474791"/>
                  </a:cubicBezTo>
                  <a:lnTo>
                    <a:pt x="526045" y="474791"/>
                  </a:lnTo>
                  <a:cubicBezTo>
                    <a:pt x="552128" y="473487"/>
                    <a:pt x="572291" y="451412"/>
                    <a:pt x="571229" y="425320"/>
                  </a:cubicBezTo>
                  <a:cubicBezTo>
                    <a:pt x="571282" y="412631"/>
                    <a:pt x="566675" y="400370"/>
                    <a:pt x="558281" y="390852"/>
                  </a:cubicBezTo>
                  <a:cubicBezTo>
                    <a:pt x="579944" y="384913"/>
                    <a:pt x="594714" y="364902"/>
                    <a:pt x="594000" y="342452"/>
                  </a:cubicBezTo>
                  <a:cubicBezTo>
                    <a:pt x="594267" y="328379"/>
                    <a:pt x="588785" y="314797"/>
                    <a:pt x="578819" y="304859"/>
                  </a:cubicBezTo>
                  <a:close/>
                  <a:moveTo>
                    <a:pt x="150194" y="497829"/>
                  </a:moveTo>
                  <a:cubicBezTo>
                    <a:pt x="150149" y="506535"/>
                    <a:pt x="143095" y="513590"/>
                    <a:pt x="134388" y="513635"/>
                  </a:cubicBezTo>
                  <a:lnTo>
                    <a:pt x="15802" y="513635"/>
                  </a:lnTo>
                  <a:lnTo>
                    <a:pt x="15802" y="212972"/>
                  </a:lnTo>
                  <a:lnTo>
                    <a:pt x="134388" y="212972"/>
                  </a:lnTo>
                  <a:cubicBezTo>
                    <a:pt x="143113" y="213070"/>
                    <a:pt x="150149" y="220143"/>
                    <a:pt x="150194" y="228867"/>
                  </a:cubicBezTo>
                  <a:close/>
                  <a:moveTo>
                    <a:pt x="416388" y="229938"/>
                  </a:moveTo>
                  <a:lnTo>
                    <a:pt x="557566" y="229938"/>
                  </a:lnTo>
                  <a:cubicBezTo>
                    <a:pt x="574997" y="231546"/>
                    <a:pt x="587829" y="246985"/>
                    <a:pt x="586222" y="264416"/>
                  </a:cubicBezTo>
                  <a:cubicBezTo>
                    <a:pt x="584820" y="279623"/>
                    <a:pt x="572774" y="291669"/>
                    <a:pt x="557566" y="293071"/>
                  </a:cubicBezTo>
                  <a:lnTo>
                    <a:pt x="387456" y="293071"/>
                  </a:lnTo>
                  <a:cubicBezTo>
                    <a:pt x="370025" y="291464"/>
                    <a:pt x="357193" y="276025"/>
                    <a:pt x="358800" y="258594"/>
                  </a:cubicBezTo>
                  <a:cubicBezTo>
                    <a:pt x="360202" y="243387"/>
                    <a:pt x="372249" y="231340"/>
                    <a:pt x="387456" y="229938"/>
                  </a:cubicBezTo>
                  <a:lnTo>
                    <a:pt x="416388" y="229938"/>
                  </a:lnTo>
                  <a:close/>
                  <a:moveTo>
                    <a:pt x="261994" y="501847"/>
                  </a:moveTo>
                  <a:cubicBezTo>
                    <a:pt x="244134" y="488274"/>
                    <a:pt x="226275" y="474255"/>
                    <a:pt x="197611" y="474255"/>
                  </a:cubicBezTo>
                  <a:lnTo>
                    <a:pt x="166000" y="474255"/>
                  </a:lnTo>
                  <a:lnTo>
                    <a:pt x="166000" y="252888"/>
                  </a:lnTo>
                  <a:lnTo>
                    <a:pt x="183055" y="252888"/>
                  </a:lnTo>
                  <a:cubicBezTo>
                    <a:pt x="195932" y="252941"/>
                    <a:pt x="208576" y="249521"/>
                    <a:pt x="219667" y="242976"/>
                  </a:cubicBezTo>
                  <a:cubicBezTo>
                    <a:pt x="260565" y="218866"/>
                    <a:pt x="355755" y="151625"/>
                    <a:pt x="355755" y="47237"/>
                  </a:cubicBezTo>
                  <a:cubicBezTo>
                    <a:pt x="355755" y="29780"/>
                    <a:pt x="369909" y="15626"/>
                    <a:pt x="387367" y="15626"/>
                  </a:cubicBezTo>
                  <a:cubicBezTo>
                    <a:pt x="404824" y="15626"/>
                    <a:pt x="418978" y="29780"/>
                    <a:pt x="418978" y="47237"/>
                  </a:cubicBezTo>
                  <a:lnTo>
                    <a:pt x="418978" y="49202"/>
                  </a:lnTo>
                  <a:cubicBezTo>
                    <a:pt x="418978" y="126443"/>
                    <a:pt x="406655" y="160465"/>
                    <a:pt x="400225" y="178771"/>
                  </a:cubicBezTo>
                  <a:cubicBezTo>
                    <a:pt x="397680" y="184754"/>
                    <a:pt x="395993" y="191067"/>
                    <a:pt x="395225" y="197524"/>
                  </a:cubicBezTo>
                  <a:lnTo>
                    <a:pt x="395225" y="199220"/>
                  </a:lnTo>
                  <a:cubicBezTo>
                    <a:pt x="395484" y="203748"/>
                    <a:pt x="396537" y="208195"/>
                    <a:pt x="398350" y="212347"/>
                  </a:cubicBezTo>
                  <a:lnTo>
                    <a:pt x="387545" y="212347"/>
                  </a:lnTo>
                  <a:cubicBezTo>
                    <a:pt x="361649" y="213883"/>
                    <a:pt x="341780" y="235903"/>
                    <a:pt x="342897" y="261817"/>
                  </a:cubicBezTo>
                  <a:cubicBezTo>
                    <a:pt x="342816" y="273899"/>
                    <a:pt x="346995" y="285624"/>
                    <a:pt x="354684" y="294946"/>
                  </a:cubicBezTo>
                  <a:cubicBezTo>
                    <a:pt x="334038" y="301590"/>
                    <a:pt x="320224" y="321039"/>
                    <a:pt x="320751" y="342720"/>
                  </a:cubicBezTo>
                  <a:cubicBezTo>
                    <a:pt x="319644" y="368831"/>
                    <a:pt x="339834" y="390941"/>
                    <a:pt x="365935" y="392191"/>
                  </a:cubicBezTo>
                  <a:lnTo>
                    <a:pt x="370489" y="392191"/>
                  </a:lnTo>
                  <a:cubicBezTo>
                    <a:pt x="362685" y="401567"/>
                    <a:pt x="358452" y="413390"/>
                    <a:pt x="358524" y="425588"/>
                  </a:cubicBezTo>
                  <a:cubicBezTo>
                    <a:pt x="357890" y="447671"/>
                    <a:pt x="372177" y="467414"/>
                    <a:pt x="393349" y="473719"/>
                  </a:cubicBezTo>
                  <a:cubicBezTo>
                    <a:pt x="384839" y="483283"/>
                    <a:pt x="380160" y="495650"/>
                    <a:pt x="380223" y="508455"/>
                  </a:cubicBezTo>
                  <a:cubicBezTo>
                    <a:pt x="380214" y="518921"/>
                    <a:pt x="383321" y="529146"/>
                    <a:pt x="389152" y="537834"/>
                  </a:cubicBezTo>
                  <a:lnTo>
                    <a:pt x="364060" y="537834"/>
                  </a:lnTo>
                  <a:cubicBezTo>
                    <a:pt x="308071" y="537387"/>
                    <a:pt x="284497" y="519260"/>
                    <a:pt x="261994" y="501669"/>
                  </a:cubicBezTo>
                  <a:close/>
                  <a:moveTo>
                    <a:pt x="491755" y="539799"/>
                  </a:moveTo>
                  <a:lnTo>
                    <a:pt x="424871" y="539799"/>
                  </a:lnTo>
                  <a:cubicBezTo>
                    <a:pt x="421817" y="539816"/>
                    <a:pt x="418790" y="539272"/>
                    <a:pt x="415942" y="538191"/>
                  </a:cubicBezTo>
                  <a:lnTo>
                    <a:pt x="415942" y="537566"/>
                  </a:lnTo>
                  <a:lnTo>
                    <a:pt x="413977" y="537566"/>
                  </a:lnTo>
                  <a:cubicBezTo>
                    <a:pt x="402556" y="532289"/>
                    <a:pt x="395341" y="520760"/>
                    <a:pt x="395582" y="508187"/>
                  </a:cubicBezTo>
                  <a:cubicBezTo>
                    <a:pt x="394876" y="491534"/>
                    <a:pt x="407771" y="477434"/>
                    <a:pt x="424425" y="476666"/>
                  </a:cubicBezTo>
                  <a:lnTo>
                    <a:pt x="491308" y="476666"/>
                  </a:lnTo>
                  <a:cubicBezTo>
                    <a:pt x="508739" y="478273"/>
                    <a:pt x="521571" y="493712"/>
                    <a:pt x="519963" y="511143"/>
                  </a:cubicBezTo>
                  <a:cubicBezTo>
                    <a:pt x="518562" y="526350"/>
                    <a:pt x="506515" y="538397"/>
                    <a:pt x="491308" y="539799"/>
                  </a:cubicBezTo>
                  <a:close/>
                  <a:moveTo>
                    <a:pt x="526312" y="456931"/>
                  </a:moveTo>
                  <a:lnTo>
                    <a:pt x="403083" y="456931"/>
                  </a:lnTo>
                  <a:cubicBezTo>
                    <a:pt x="385652" y="455324"/>
                    <a:pt x="372820" y="439884"/>
                    <a:pt x="374427" y="422454"/>
                  </a:cubicBezTo>
                  <a:cubicBezTo>
                    <a:pt x="375829" y="407246"/>
                    <a:pt x="387875" y="395200"/>
                    <a:pt x="403083" y="393798"/>
                  </a:cubicBezTo>
                  <a:lnTo>
                    <a:pt x="526312" y="393798"/>
                  </a:lnTo>
                  <a:cubicBezTo>
                    <a:pt x="543743" y="395405"/>
                    <a:pt x="556575" y="410845"/>
                    <a:pt x="554968" y="428276"/>
                  </a:cubicBezTo>
                  <a:cubicBezTo>
                    <a:pt x="553566" y="443483"/>
                    <a:pt x="541520" y="455529"/>
                    <a:pt x="526312" y="456931"/>
                  </a:cubicBezTo>
                  <a:close/>
                  <a:moveTo>
                    <a:pt x="549351" y="374064"/>
                  </a:moveTo>
                  <a:lnTo>
                    <a:pt x="365399" y="374064"/>
                  </a:lnTo>
                  <a:cubicBezTo>
                    <a:pt x="347969" y="372456"/>
                    <a:pt x="335137" y="357017"/>
                    <a:pt x="336744" y="339586"/>
                  </a:cubicBezTo>
                  <a:cubicBezTo>
                    <a:pt x="338146" y="324379"/>
                    <a:pt x="350192" y="312333"/>
                    <a:pt x="365399" y="310931"/>
                  </a:cubicBezTo>
                  <a:lnTo>
                    <a:pt x="549172" y="310931"/>
                  </a:lnTo>
                  <a:cubicBezTo>
                    <a:pt x="566603" y="312538"/>
                    <a:pt x="579435" y="327977"/>
                    <a:pt x="577828" y="345408"/>
                  </a:cubicBezTo>
                  <a:cubicBezTo>
                    <a:pt x="576426" y="360615"/>
                    <a:pt x="564380" y="372662"/>
                    <a:pt x="549172" y="37406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7" name="Google Shape;197;p4"/>
            <p:cNvSpPr/>
            <p:nvPr/>
          </p:nvSpPr>
          <p:spPr>
            <a:xfrm>
              <a:off x="6658808" y="2431441"/>
              <a:ext cx="611710" cy="567392"/>
            </a:xfrm>
            <a:custGeom>
              <a:rect b="b" l="l" r="r" t="t"/>
              <a:pathLst>
                <a:path extrusionOk="0" h="567392" w="611710">
                  <a:moveTo>
                    <a:pt x="496219" y="567391"/>
                  </a:moveTo>
                  <a:lnTo>
                    <a:pt x="429336" y="567391"/>
                  </a:lnTo>
                  <a:cubicBezTo>
                    <a:pt x="422737" y="567382"/>
                    <a:pt x="416218" y="565954"/>
                    <a:pt x="410227" y="563194"/>
                  </a:cubicBezTo>
                  <a:lnTo>
                    <a:pt x="367989" y="563194"/>
                  </a:lnTo>
                  <a:cubicBezTo>
                    <a:pt x="305481" y="563194"/>
                    <a:pt x="276817" y="540959"/>
                    <a:pt x="253957" y="523189"/>
                  </a:cubicBezTo>
                  <a:cubicBezTo>
                    <a:pt x="237348" y="510152"/>
                    <a:pt x="224221" y="499883"/>
                    <a:pt x="202076" y="499883"/>
                  </a:cubicBezTo>
                  <a:lnTo>
                    <a:pt x="175286" y="499883"/>
                  </a:lnTo>
                  <a:lnTo>
                    <a:pt x="175286" y="503276"/>
                  </a:lnTo>
                  <a:cubicBezTo>
                    <a:pt x="175188" y="523037"/>
                    <a:pt x="159329" y="539102"/>
                    <a:pt x="139568" y="539441"/>
                  </a:cubicBezTo>
                  <a:lnTo>
                    <a:pt x="-3" y="539441"/>
                  </a:lnTo>
                  <a:lnTo>
                    <a:pt x="-3" y="198149"/>
                  </a:lnTo>
                  <a:lnTo>
                    <a:pt x="138853" y="198149"/>
                  </a:lnTo>
                  <a:cubicBezTo>
                    <a:pt x="158588" y="198533"/>
                    <a:pt x="174429" y="214570"/>
                    <a:pt x="174572" y="234314"/>
                  </a:cubicBezTo>
                  <a:lnTo>
                    <a:pt x="174572" y="237707"/>
                  </a:lnTo>
                  <a:lnTo>
                    <a:pt x="187520" y="237707"/>
                  </a:lnTo>
                  <a:cubicBezTo>
                    <a:pt x="196780" y="237698"/>
                    <a:pt x="205871" y="235234"/>
                    <a:pt x="213863" y="230564"/>
                  </a:cubicBezTo>
                  <a:cubicBezTo>
                    <a:pt x="251814" y="208239"/>
                    <a:pt x="339950" y="146178"/>
                    <a:pt x="339950" y="51970"/>
                  </a:cubicBezTo>
                  <a:cubicBezTo>
                    <a:pt x="339950" y="23305"/>
                    <a:pt x="363167" y="52"/>
                    <a:pt x="391831" y="-1"/>
                  </a:cubicBezTo>
                  <a:lnTo>
                    <a:pt x="396564" y="-1"/>
                  </a:lnTo>
                  <a:cubicBezTo>
                    <a:pt x="423442" y="2633"/>
                    <a:pt x="443891" y="25314"/>
                    <a:pt x="443713" y="52327"/>
                  </a:cubicBezTo>
                  <a:cubicBezTo>
                    <a:pt x="443713" y="134033"/>
                    <a:pt x="430765" y="170467"/>
                    <a:pt x="423800" y="190023"/>
                  </a:cubicBezTo>
                  <a:cubicBezTo>
                    <a:pt x="421996" y="194229"/>
                    <a:pt x="420710" y="198640"/>
                    <a:pt x="419960" y="203149"/>
                  </a:cubicBezTo>
                  <a:cubicBezTo>
                    <a:pt x="420290" y="206346"/>
                    <a:pt x="421389" y="209409"/>
                    <a:pt x="423175" y="212079"/>
                  </a:cubicBezTo>
                  <a:lnTo>
                    <a:pt x="562120" y="212079"/>
                  </a:lnTo>
                  <a:cubicBezTo>
                    <a:pt x="590508" y="213383"/>
                    <a:pt x="612591" y="237252"/>
                    <a:pt x="611680" y="265657"/>
                  </a:cubicBezTo>
                  <a:cubicBezTo>
                    <a:pt x="611966" y="283088"/>
                    <a:pt x="604019" y="299626"/>
                    <a:pt x="590249" y="310306"/>
                  </a:cubicBezTo>
                  <a:cubicBezTo>
                    <a:pt x="598884" y="320548"/>
                    <a:pt x="603599" y="333523"/>
                    <a:pt x="603554" y="346917"/>
                  </a:cubicBezTo>
                  <a:cubicBezTo>
                    <a:pt x="604090" y="368982"/>
                    <a:pt x="591044" y="389110"/>
                    <a:pt x="570693" y="397638"/>
                  </a:cubicBezTo>
                  <a:cubicBezTo>
                    <a:pt x="577131" y="407121"/>
                    <a:pt x="580551" y="418328"/>
                    <a:pt x="580516" y="429785"/>
                  </a:cubicBezTo>
                  <a:cubicBezTo>
                    <a:pt x="581382" y="455734"/>
                    <a:pt x="563237" y="478460"/>
                    <a:pt x="537742" y="483363"/>
                  </a:cubicBezTo>
                  <a:cubicBezTo>
                    <a:pt x="543074" y="492266"/>
                    <a:pt x="545886" y="502455"/>
                    <a:pt x="545869" y="512831"/>
                  </a:cubicBezTo>
                  <a:cubicBezTo>
                    <a:pt x="547324" y="541495"/>
                    <a:pt x="525268" y="565918"/>
                    <a:pt x="496603" y="567373"/>
                  </a:cubicBezTo>
                  <a:cubicBezTo>
                    <a:pt x="496478" y="567382"/>
                    <a:pt x="496344" y="567382"/>
                    <a:pt x="496219" y="567391"/>
                  </a:cubicBezTo>
                  <a:close/>
                  <a:moveTo>
                    <a:pt x="165821" y="490953"/>
                  </a:moveTo>
                  <a:lnTo>
                    <a:pt x="201540" y="490953"/>
                  </a:lnTo>
                  <a:cubicBezTo>
                    <a:pt x="226721" y="490953"/>
                    <a:pt x="242348" y="503187"/>
                    <a:pt x="258958" y="516135"/>
                  </a:cubicBezTo>
                  <a:cubicBezTo>
                    <a:pt x="281818" y="533994"/>
                    <a:pt x="307714" y="554265"/>
                    <a:pt x="367453" y="554265"/>
                  </a:cubicBezTo>
                  <a:lnTo>
                    <a:pt x="412638" y="554711"/>
                  </a:lnTo>
                  <a:cubicBezTo>
                    <a:pt x="417674" y="557167"/>
                    <a:pt x="423201" y="558453"/>
                    <a:pt x="428800" y="558461"/>
                  </a:cubicBezTo>
                  <a:lnTo>
                    <a:pt x="495684" y="558461"/>
                  </a:lnTo>
                  <a:cubicBezTo>
                    <a:pt x="519142" y="557167"/>
                    <a:pt x="537225" y="537289"/>
                    <a:pt x="536314" y="513813"/>
                  </a:cubicBezTo>
                  <a:cubicBezTo>
                    <a:pt x="536394" y="502669"/>
                    <a:pt x="532536" y="491855"/>
                    <a:pt x="525419" y="483274"/>
                  </a:cubicBezTo>
                  <a:lnTo>
                    <a:pt x="519258" y="475951"/>
                  </a:lnTo>
                  <a:lnTo>
                    <a:pt x="530242" y="475951"/>
                  </a:lnTo>
                  <a:cubicBezTo>
                    <a:pt x="553718" y="474656"/>
                    <a:pt x="571827" y="454797"/>
                    <a:pt x="570961" y="431303"/>
                  </a:cubicBezTo>
                  <a:cubicBezTo>
                    <a:pt x="571032" y="419703"/>
                    <a:pt x="566835" y="408487"/>
                    <a:pt x="559174" y="399781"/>
                  </a:cubicBezTo>
                  <a:lnTo>
                    <a:pt x="554173" y="394155"/>
                  </a:lnTo>
                  <a:lnTo>
                    <a:pt x="561495" y="392459"/>
                  </a:lnTo>
                  <a:cubicBezTo>
                    <a:pt x="581105" y="386922"/>
                    <a:pt x="594482" y="368804"/>
                    <a:pt x="594000" y="348435"/>
                  </a:cubicBezTo>
                  <a:cubicBezTo>
                    <a:pt x="594089" y="335576"/>
                    <a:pt x="588892" y="323245"/>
                    <a:pt x="579623" y="314324"/>
                  </a:cubicBezTo>
                  <a:lnTo>
                    <a:pt x="575336" y="310216"/>
                  </a:lnTo>
                  <a:lnTo>
                    <a:pt x="580426" y="307180"/>
                  </a:lnTo>
                  <a:cubicBezTo>
                    <a:pt x="594160" y="298724"/>
                    <a:pt x="602402" y="283650"/>
                    <a:pt x="602125" y="267532"/>
                  </a:cubicBezTo>
                  <a:cubicBezTo>
                    <a:pt x="603036" y="244056"/>
                    <a:pt x="584954" y="224179"/>
                    <a:pt x="561495" y="222884"/>
                  </a:cubicBezTo>
                  <a:lnTo>
                    <a:pt x="418620" y="222884"/>
                  </a:lnTo>
                  <a:lnTo>
                    <a:pt x="417281" y="221187"/>
                  </a:lnTo>
                  <a:cubicBezTo>
                    <a:pt x="413504" y="216472"/>
                    <a:pt x="411289" y="210695"/>
                    <a:pt x="410941" y="204667"/>
                  </a:cubicBezTo>
                  <a:cubicBezTo>
                    <a:pt x="411646" y="199167"/>
                    <a:pt x="413084" y="193791"/>
                    <a:pt x="415227" y="188683"/>
                  </a:cubicBezTo>
                  <a:cubicBezTo>
                    <a:pt x="422014" y="169574"/>
                    <a:pt x="434694" y="134123"/>
                    <a:pt x="434694" y="53934"/>
                  </a:cubicBezTo>
                  <a:cubicBezTo>
                    <a:pt x="434890" y="31547"/>
                    <a:pt x="417960" y="12706"/>
                    <a:pt x="395671" y="10536"/>
                  </a:cubicBezTo>
                  <a:lnTo>
                    <a:pt x="391742" y="10536"/>
                  </a:lnTo>
                  <a:cubicBezTo>
                    <a:pt x="368007" y="10590"/>
                    <a:pt x="348790" y="29842"/>
                    <a:pt x="348790" y="53577"/>
                  </a:cubicBezTo>
                  <a:cubicBezTo>
                    <a:pt x="348790" y="151804"/>
                    <a:pt x="257529" y="216365"/>
                    <a:pt x="218327" y="239493"/>
                  </a:cubicBezTo>
                  <a:cubicBezTo>
                    <a:pt x="208951" y="244967"/>
                    <a:pt x="198289" y="247869"/>
                    <a:pt x="187431" y="247887"/>
                  </a:cubicBezTo>
                  <a:lnTo>
                    <a:pt x="166000" y="247887"/>
                  </a:lnTo>
                  <a:lnTo>
                    <a:pt x="166000" y="235564"/>
                  </a:lnTo>
                  <a:cubicBezTo>
                    <a:pt x="165910" y="220732"/>
                    <a:pt x="154034" y="208668"/>
                    <a:pt x="139210" y="208328"/>
                  </a:cubicBezTo>
                  <a:lnTo>
                    <a:pt x="8926" y="208328"/>
                  </a:lnTo>
                  <a:lnTo>
                    <a:pt x="8926" y="531762"/>
                  </a:lnTo>
                  <a:lnTo>
                    <a:pt x="138853" y="531762"/>
                  </a:lnTo>
                  <a:cubicBezTo>
                    <a:pt x="153677" y="531422"/>
                    <a:pt x="165553" y="519358"/>
                    <a:pt x="165642" y="504526"/>
                  </a:cubicBezTo>
                  <a:close/>
                  <a:moveTo>
                    <a:pt x="496219" y="549532"/>
                  </a:moveTo>
                  <a:lnTo>
                    <a:pt x="429336" y="549532"/>
                  </a:lnTo>
                  <a:cubicBezTo>
                    <a:pt x="425961" y="549460"/>
                    <a:pt x="422612" y="548862"/>
                    <a:pt x="419424" y="547746"/>
                  </a:cubicBezTo>
                  <a:lnTo>
                    <a:pt x="416388" y="546585"/>
                  </a:lnTo>
                  <a:cubicBezTo>
                    <a:pt x="403654" y="540531"/>
                    <a:pt x="395680" y="527547"/>
                    <a:pt x="396028" y="513456"/>
                  </a:cubicBezTo>
                  <a:cubicBezTo>
                    <a:pt x="395475" y="494436"/>
                    <a:pt x="410325" y="478514"/>
                    <a:pt x="429336" y="477737"/>
                  </a:cubicBezTo>
                  <a:lnTo>
                    <a:pt x="496219" y="477737"/>
                  </a:lnTo>
                  <a:cubicBezTo>
                    <a:pt x="516115" y="477737"/>
                    <a:pt x="532251" y="493873"/>
                    <a:pt x="532251" y="513769"/>
                  </a:cubicBezTo>
                  <a:cubicBezTo>
                    <a:pt x="532251" y="533664"/>
                    <a:pt x="516115" y="549800"/>
                    <a:pt x="496219" y="549800"/>
                  </a:cubicBezTo>
                  <a:close/>
                  <a:moveTo>
                    <a:pt x="425318" y="540156"/>
                  </a:moveTo>
                  <a:cubicBezTo>
                    <a:pt x="426639" y="540424"/>
                    <a:pt x="427988" y="540575"/>
                    <a:pt x="429336" y="540602"/>
                  </a:cubicBezTo>
                  <a:lnTo>
                    <a:pt x="496219" y="540602"/>
                  </a:lnTo>
                  <a:cubicBezTo>
                    <a:pt x="511186" y="539111"/>
                    <a:pt x="522116" y="525770"/>
                    <a:pt x="520624" y="510804"/>
                  </a:cubicBezTo>
                  <a:cubicBezTo>
                    <a:pt x="519338" y="497891"/>
                    <a:pt x="509132" y="487685"/>
                    <a:pt x="496219" y="486399"/>
                  </a:cubicBezTo>
                  <a:lnTo>
                    <a:pt x="429336" y="486399"/>
                  </a:lnTo>
                  <a:cubicBezTo>
                    <a:pt x="415254" y="487167"/>
                    <a:pt x="404404" y="499097"/>
                    <a:pt x="404958" y="513188"/>
                  </a:cubicBezTo>
                  <a:cubicBezTo>
                    <a:pt x="404806" y="523645"/>
                    <a:pt x="410575" y="533298"/>
                    <a:pt x="419871" y="538102"/>
                  </a:cubicBezTo>
                  <a:lnTo>
                    <a:pt x="425318" y="538102"/>
                  </a:lnTo>
                  <a:close/>
                  <a:moveTo>
                    <a:pt x="401475" y="547299"/>
                  </a:moveTo>
                  <a:lnTo>
                    <a:pt x="367989" y="547299"/>
                  </a:lnTo>
                  <a:cubicBezTo>
                    <a:pt x="310660" y="547299"/>
                    <a:pt x="286818" y="528636"/>
                    <a:pt x="263780" y="510598"/>
                  </a:cubicBezTo>
                  <a:lnTo>
                    <a:pt x="263780" y="510598"/>
                  </a:lnTo>
                  <a:cubicBezTo>
                    <a:pt x="246992" y="497472"/>
                    <a:pt x="229668" y="483809"/>
                    <a:pt x="202165" y="483809"/>
                  </a:cubicBezTo>
                  <a:lnTo>
                    <a:pt x="166446" y="483809"/>
                  </a:lnTo>
                  <a:lnTo>
                    <a:pt x="166446" y="253513"/>
                  </a:lnTo>
                  <a:lnTo>
                    <a:pt x="187520" y="253513"/>
                  </a:lnTo>
                  <a:cubicBezTo>
                    <a:pt x="199423" y="253575"/>
                    <a:pt x="211121" y="250495"/>
                    <a:pt x="221453" y="244583"/>
                  </a:cubicBezTo>
                  <a:cubicBezTo>
                    <a:pt x="261726" y="220830"/>
                    <a:pt x="355398" y="154661"/>
                    <a:pt x="355398" y="52684"/>
                  </a:cubicBezTo>
                  <a:cubicBezTo>
                    <a:pt x="355398" y="32762"/>
                    <a:pt x="371552" y="16608"/>
                    <a:pt x="391474" y="16608"/>
                  </a:cubicBezTo>
                  <a:cubicBezTo>
                    <a:pt x="411396" y="16608"/>
                    <a:pt x="427550" y="32762"/>
                    <a:pt x="427550" y="52684"/>
                  </a:cubicBezTo>
                  <a:lnTo>
                    <a:pt x="427550" y="54649"/>
                  </a:lnTo>
                  <a:cubicBezTo>
                    <a:pt x="427550" y="132069"/>
                    <a:pt x="415227" y="166716"/>
                    <a:pt x="408709" y="185290"/>
                  </a:cubicBezTo>
                  <a:cubicBezTo>
                    <a:pt x="406253" y="190987"/>
                    <a:pt x="404601" y="196997"/>
                    <a:pt x="403797" y="203149"/>
                  </a:cubicBezTo>
                  <a:lnTo>
                    <a:pt x="403797" y="204310"/>
                  </a:lnTo>
                  <a:cubicBezTo>
                    <a:pt x="404074" y="208221"/>
                    <a:pt x="405003" y="212052"/>
                    <a:pt x="406565" y="215651"/>
                  </a:cubicBezTo>
                  <a:lnTo>
                    <a:pt x="409334" y="221902"/>
                  </a:lnTo>
                  <a:lnTo>
                    <a:pt x="391474" y="221902"/>
                  </a:lnTo>
                  <a:cubicBezTo>
                    <a:pt x="368016" y="223196"/>
                    <a:pt x="349933" y="243074"/>
                    <a:pt x="350844" y="266550"/>
                  </a:cubicBezTo>
                  <a:cubicBezTo>
                    <a:pt x="350799" y="277578"/>
                    <a:pt x="354586" y="288276"/>
                    <a:pt x="361560" y="296822"/>
                  </a:cubicBezTo>
                  <a:lnTo>
                    <a:pt x="365935" y="302090"/>
                  </a:lnTo>
                  <a:lnTo>
                    <a:pt x="359327" y="303965"/>
                  </a:lnTo>
                  <a:cubicBezTo>
                    <a:pt x="340655" y="310136"/>
                    <a:pt x="328216" y="327790"/>
                    <a:pt x="328698" y="347453"/>
                  </a:cubicBezTo>
                  <a:cubicBezTo>
                    <a:pt x="327788" y="370965"/>
                    <a:pt x="345924" y="390851"/>
                    <a:pt x="369418" y="392102"/>
                  </a:cubicBezTo>
                  <a:lnTo>
                    <a:pt x="383973" y="392102"/>
                  </a:lnTo>
                  <a:lnTo>
                    <a:pt x="377722" y="399424"/>
                  </a:lnTo>
                  <a:cubicBezTo>
                    <a:pt x="370606" y="408005"/>
                    <a:pt x="366748" y="418819"/>
                    <a:pt x="366828" y="429963"/>
                  </a:cubicBezTo>
                  <a:cubicBezTo>
                    <a:pt x="366096" y="450037"/>
                    <a:pt x="379071" y="468057"/>
                    <a:pt x="398350" y="473719"/>
                  </a:cubicBezTo>
                  <a:lnTo>
                    <a:pt x="405494" y="475594"/>
                  </a:lnTo>
                  <a:lnTo>
                    <a:pt x="400493" y="481041"/>
                  </a:lnTo>
                  <a:cubicBezTo>
                    <a:pt x="386054" y="497472"/>
                    <a:pt x="384518" y="521573"/>
                    <a:pt x="396743" y="539709"/>
                  </a:cubicBezTo>
                  <a:close/>
                  <a:moveTo>
                    <a:pt x="174929" y="475058"/>
                  </a:moveTo>
                  <a:lnTo>
                    <a:pt x="201718" y="475058"/>
                  </a:lnTo>
                  <a:cubicBezTo>
                    <a:pt x="232258" y="475058"/>
                    <a:pt x="250832" y="489524"/>
                    <a:pt x="268870" y="503544"/>
                  </a:cubicBezTo>
                  <a:lnTo>
                    <a:pt x="268870" y="503544"/>
                  </a:lnTo>
                  <a:cubicBezTo>
                    <a:pt x="290747" y="520689"/>
                    <a:pt x="313518" y="538370"/>
                    <a:pt x="367632" y="538370"/>
                  </a:cubicBezTo>
                  <a:lnTo>
                    <a:pt x="385045" y="538370"/>
                  </a:lnTo>
                  <a:cubicBezTo>
                    <a:pt x="376062" y="519796"/>
                    <a:pt x="377767" y="497829"/>
                    <a:pt x="389510" y="480863"/>
                  </a:cubicBezTo>
                  <a:cubicBezTo>
                    <a:pt x="369695" y="472093"/>
                    <a:pt x="357113" y="452252"/>
                    <a:pt x="357631" y="430588"/>
                  </a:cubicBezTo>
                  <a:cubicBezTo>
                    <a:pt x="357720" y="420203"/>
                    <a:pt x="360649" y="410041"/>
                    <a:pt x="366114" y="401210"/>
                  </a:cubicBezTo>
                  <a:cubicBezTo>
                    <a:pt x="339360" y="397772"/>
                    <a:pt x="319572" y="374590"/>
                    <a:pt x="320394" y="347632"/>
                  </a:cubicBezTo>
                  <a:cubicBezTo>
                    <a:pt x="319912" y="326245"/>
                    <a:pt x="332199" y="306626"/>
                    <a:pt x="351648" y="297715"/>
                  </a:cubicBezTo>
                  <a:cubicBezTo>
                    <a:pt x="345754" y="288454"/>
                    <a:pt x="342656" y="277703"/>
                    <a:pt x="342718" y="266729"/>
                  </a:cubicBezTo>
                  <a:cubicBezTo>
                    <a:pt x="341807" y="238323"/>
                    <a:pt x="363890" y="214454"/>
                    <a:pt x="392278" y="213151"/>
                  </a:cubicBezTo>
                  <a:lnTo>
                    <a:pt x="396832" y="213151"/>
                  </a:lnTo>
                  <a:cubicBezTo>
                    <a:pt x="396118" y="210400"/>
                    <a:pt x="395671" y="207587"/>
                    <a:pt x="395492" y="204757"/>
                  </a:cubicBezTo>
                  <a:lnTo>
                    <a:pt x="395492" y="202792"/>
                  </a:lnTo>
                  <a:cubicBezTo>
                    <a:pt x="396332" y="195738"/>
                    <a:pt x="398136" y="188826"/>
                    <a:pt x="400850" y="182254"/>
                  </a:cubicBezTo>
                  <a:cubicBezTo>
                    <a:pt x="407280" y="164394"/>
                    <a:pt x="418710" y="130372"/>
                    <a:pt x="419245" y="54470"/>
                  </a:cubicBezTo>
                  <a:lnTo>
                    <a:pt x="419245" y="52506"/>
                  </a:lnTo>
                  <a:cubicBezTo>
                    <a:pt x="419245" y="37512"/>
                    <a:pt x="407092" y="25359"/>
                    <a:pt x="392099" y="25359"/>
                  </a:cubicBezTo>
                  <a:cubicBezTo>
                    <a:pt x="377106" y="25359"/>
                    <a:pt x="364953" y="37512"/>
                    <a:pt x="364953" y="52506"/>
                  </a:cubicBezTo>
                  <a:cubicBezTo>
                    <a:pt x="364953" y="159037"/>
                    <a:pt x="268244" y="227527"/>
                    <a:pt x="226721" y="252084"/>
                  </a:cubicBezTo>
                  <a:cubicBezTo>
                    <a:pt x="214925" y="259022"/>
                    <a:pt x="201477" y="262665"/>
                    <a:pt x="187788" y="262621"/>
                  </a:cubicBezTo>
                  <a:lnTo>
                    <a:pt x="175286" y="262621"/>
                  </a:lnTo>
                  <a:close/>
                  <a:moveTo>
                    <a:pt x="139210" y="523547"/>
                  </a:moveTo>
                  <a:lnTo>
                    <a:pt x="15802" y="523547"/>
                  </a:lnTo>
                  <a:lnTo>
                    <a:pt x="15802" y="213686"/>
                  </a:lnTo>
                  <a:lnTo>
                    <a:pt x="138853" y="213686"/>
                  </a:lnTo>
                  <a:cubicBezTo>
                    <a:pt x="150006" y="213784"/>
                    <a:pt x="159026" y="222803"/>
                    <a:pt x="159124" y="233957"/>
                  </a:cubicBezTo>
                  <a:lnTo>
                    <a:pt x="159124" y="503008"/>
                  </a:lnTo>
                  <a:cubicBezTo>
                    <a:pt x="159177" y="514269"/>
                    <a:pt x="150114" y="523448"/>
                    <a:pt x="138853" y="523547"/>
                  </a:cubicBezTo>
                  <a:close/>
                  <a:moveTo>
                    <a:pt x="25089" y="514617"/>
                  </a:moveTo>
                  <a:lnTo>
                    <a:pt x="139210" y="514617"/>
                  </a:lnTo>
                  <a:cubicBezTo>
                    <a:pt x="145470" y="514617"/>
                    <a:pt x="150551" y="509536"/>
                    <a:pt x="150551" y="503276"/>
                  </a:cubicBezTo>
                  <a:lnTo>
                    <a:pt x="150551" y="234314"/>
                  </a:lnTo>
                  <a:cubicBezTo>
                    <a:pt x="150507" y="228054"/>
                    <a:pt x="145470" y="222982"/>
                    <a:pt x="139210" y="222884"/>
                  </a:cubicBezTo>
                  <a:lnTo>
                    <a:pt x="24732" y="222884"/>
                  </a:lnTo>
                  <a:close/>
                  <a:moveTo>
                    <a:pt x="531134" y="466664"/>
                  </a:moveTo>
                  <a:lnTo>
                    <a:pt x="407905" y="466664"/>
                  </a:lnTo>
                  <a:cubicBezTo>
                    <a:pt x="388009" y="466664"/>
                    <a:pt x="371874" y="450528"/>
                    <a:pt x="371874" y="430633"/>
                  </a:cubicBezTo>
                  <a:cubicBezTo>
                    <a:pt x="371874" y="410738"/>
                    <a:pt x="388009" y="394602"/>
                    <a:pt x="407905" y="394602"/>
                  </a:cubicBezTo>
                  <a:lnTo>
                    <a:pt x="531134" y="394602"/>
                  </a:lnTo>
                  <a:cubicBezTo>
                    <a:pt x="551030" y="394602"/>
                    <a:pt x="567166" y="410738"/>
                    <a:pt x="567166" y="430633"/>
                  </a:cubicBezTo>
                  <a:cubicBezTo>
                    <a:pt x="567166" y="450528"/>
                    <a:pt x="551030" y="466664"/>
                    <a:pt x="531134" y="466664"/>
                  </a:cubicBezTo>
                  <a:close/>
                  <a:moveTo>
                    <a:pt x="407905" y="403532"/>
                  </a:moveTo>
                  <a:cubicBezTo>
                    <a:pt x="392939" y="405023"/>
                    <a:pt x="382009" y="418364"/>
                    <a:pt x="383500" y="433330"/>
                  </a:cubicBezTo>
                  <a:cubicBezTo>
                    <a:pt x="384786" y="446242"/>
                    <a:pt x="394992" y="456449"/>
                    <a:pt x="407905" y="457735"/>
                  </a:cubicBezTo>
                  <a:lnTo>
                    <a:pt x="531134" y="457735"/>
                  </a:lnTo>
                  <a:cubicBezTo>
                    <a:pt x="546101" y="456243"/>
                    <a:pt x="557031" y="442902"/>
                    <a:pt x="555539" y="427936"/>
                  </a:cubicBezTo>
                  <a:cubicBezTo>
                    <a:pt x="554253" y="415024"/>
                    <a:pt x="544047" y="404817"/>
                    <a:pt x="531134" y="403532"/>
                  </a:cubicBezTo>
                  <a:close/>
                  <a:moveTo>
                    <a:pt x="553637" y="383797"/>
                  </a:moveTo>
                  <a:lnTo>
                    <a:pt x="369686" y="383797"/>
                  </a:lnTo>
                  <a:cubicBezTo>
                    <a:pt x="349790" y="383797"/>
                    <a:pt x="333654" y="367661"/>
                    <a:pt x="333654" y="347766"/>
                  </a:cubicBezTo>
                  <a:cubicBezTo>
                    <a:pt x="333654" y="327870"/>
                    <a:pt x="349790" y="311734"/>
                    <a:pt x="369686" y="311734"/>
                  </a:cubicBezTo>
                  <a:lnTo>
                    <a:pt x="553637" y="311734"/>
                  </a:lnTo>
                  <a:cubicBezTo>
                    <a:pt x="573533" y="311734"/>
                    <a:pt x="589669" y="327870"/>
                    <a:pt x="589669" y="347766"/>
                  </a:cubicBezTo>
                  <a:cubicBezTo>
                    <a:pt x="589669" y="367661"/>
                    <a:pt x="573533" y="383797"/>
                    <a:pt x="553637" y="383797"/>
                  </a:cubicBezTo>
                  <a:close/>
                  <a:moveTo>
                    <a:pt x="369864" y="320843"/>
                  </a:moveTo>
                  <a:cubicBezTo>
                    <a:pt x="354898" y="322334"/>
                    <a:pt x="343968" y="335675"/>
                    <a:pt x="345459" y="350641"/>
                  </a:cubicBezTo>
                  <a:cubicBezTo>
                    <a:pt x="346745" y="363553"/>
                    <a:pt x="356952" y="373760"/>
                    <a:pt x="369864" y="375046"/>
                  </a:cubicBezTo>
                  <a:lnTo>
                    <a:pt x="553637" y="375046"/>
                  </a:lnTo>
                  <a:cubicBezTo>
                    <a:pt x="568603" y="373555"/>
                    <a:pt x="579533" y="360213"/>
                    <a:pt x="578042" y="345247"/>
                  </a:cubicBezTo>
                  <a:cubicBezTo>
                    <a:pt x="576756" y="332335"/>
                    <a:pt x="566550" y="322129"/>
                    <a:pt x="553637" y="320843"/>
                  </a:cubicBezTo>
                  <a:close/>
                  <a:moveTo>
                    <a:pt x="562031" y="302983"/>
                  </a:moveTo>
                  <a:lnTo>
                    <a:pt x="391921" y="302983"/>
                  </a:lnTo>
                  <a:cubicBezTo>
                    <a:pt x="372025" y="302983"/>
                    <a:pt x="355889" y="286847"/>
                    <a:pt x="355889" y="266952"/>
                  </a:cubicBezTo>
                  <a:cubicBezTo>
                    <a:pt x="355889" y="247057"/>
                    <a:pt x="372025" y="230920"/>
                    <a:pt x="391921" y="230920"/>
                  </a:cubicBezTo>
                  <a:lnTo>
                    <a:pt x="562031" y="230920"/>
                  </a:lnTo>
                  <a:cubicBezTo>
                    <a:pt x="581927" y="230920"/>
                    <a:pt x="598063" y="247057"/>
                    <a:pt x="598063" y="266952"/>
                  </a:cubicBezTo>
                  <a:cubicBezTo>
                    <a:pt x="598063" y="286847"/>
                    <a:pt x="581927" y="302983"/>
                    <a:pt x="562031" y="302983"/>
                  </a:cubicBezTo>
                  <a:close/>
                  <a:moveTo>
                    <a:pt x="391921" y="239850"/>
                  </a:moveTo>
                  <a:cubicBezTo>
                    <a:pt x="376955" y="241341"/>
                    <a:pt x="366025" y="254682"/>
                    <a:pt x="367516" y="269649"/>
                  </a:cubicBezTo>
                  <a:cubicBezTo>
                    <a:pt x="368802" y="282561"/>
                    <a:pt x="379008" y="292767"/>
                    <a:pt x="391921" y="294053"/>
                  </a:cubicBezTo>
                  <a:lnTo>
                    <a:pt x="562031" y="294053"/>
                  </a:lnTo>
                  <a:cubicBezTo>
                    <a:pt x="576997" y="292562"/>
                    <a:pt x="587927" y="279221"/>
                    <a:pt x="586436" y="264255"/>
                  </a:cubicBezTo>
                  <a:cubicBezTo>
                    <a:pt x="585150" y="251343"/>
                    <a:pt x="574944" y="241136"/>
                    <a:pt x="562031" y="23985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98" name="Google Shape;198;p4"/>
          <p:cNvGrpSpPr/>
          <p:nvPr/>
        </p:nvGrpSpPr>
        <p:grpSpPr>
          <a:xfrm>
            <a:off x="1300915" y="5572065"/>
            <a:ext cx="5088169" cy="386452"/>
            <a:chOff x="1351481" y="5695915"/>
            <a:chExt cx="5088169" cy="386452"/>
          </a:xfrm>
        </p:grpSpPr>
        <p:sp>
          <p:nvSpPr>
            <p:cNvPr id="199" name="Google Shape;199;p4"/>
            <p:cNvSpPr/>
            <p:nvPr/>
          </p:nvSpPr>
          <p:spPr>
            <a:xfrm>
              <a:off x="1351481" y="5701774"/>
              <a:ext cx="392270" cy="374828"/>
            </a:xfrm>
            <a:custGeom>
              <a:rect b="b" l="l" r="r" t="t"/>
              <a:pathLst>
                <a:path extrusionOk="0" h="832952" w="871712">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00" name="Google Shape;200;p4"/>
            <p:cNvGrpSpPr/>
            <p:nvPr/>
          </p:nvGrpSpPr>
          <p:grpSpPr>
            <a:xfrm>
              <a:off x="3003318" y="5732448"/>
              <a:ext cx="464334" cy="313397"/>
              <a:chOff x="4522036" y="7458929"/>
              <a:chExt cx="771704" cy="520766"/>
            </a:xfrm>
          </p:grpSpPr>
          <p:sp>
            <p:nvSpPr>
              <p:cNvPr id="201" name="Google Shape;201;p4"/>
              <p:cNvSpPr/>
              <p:nvPr/>
            </p:nvSpPr>
            <p:spPr>
              <a:xfrm>
                <a:off x="4642211" y="7488619"/>
                <a:ext cx="324351" cy="491024"/>
              </a:xfrm>
              <a:custGeom>
                <a:rect b="b" l="l" r="r" t="t"/>
                <a:pathLst>
                  <a:path extrusionOk="0" h="656888" w="433914">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2" name="Google Shape;202;p4"/>
              <p:cNvSpPr/>
              <p:nvPr/>
            </p:nvSpPr>
            <p:spPr>
              <a:xfrm>
                <a:off x="4522036" y="7458929"/>
                <a:ext cx="277737" cy="158889"/>
              </a:xfrm>
              <a:custGeom>
                <a:rect b="b" l="l" r="r" t="t"/>
                <a:pathLst>
                  <a:path extrusionOk="0" h="212560" w="371554">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3" name="Google Shape;203;p4"/>
              <p:cNvSpPr/>
              <p:nvPr/>
            </p:nvSpPr>
            <p:spPr>
              <a:xfrm>
                <a:off x="4848738" y="7459080"/>
                <a:ext cx="324260" cy="490978"/>
              </a:xfrm>
              <a:custGeom>
                <a:rect b="b" l="l" r="r" t="t"/>
                <a:pathLst>
                  <a:path extrusionOk="0" h="656827" w="433792">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4" name="Google Shape;204;p4"/>
              <p:cNvSpPr/>
              <p:nvPr/>
            </p:nvSpPr>
            <p:spPr>
              <a:xfrm>
                <a:off x="5014821" y="7820248"/>
                <a:ext cx="278918" cy="159448"/>
              </a:xfrm>
              <a:custGeom>
                <a:rect b="b" l="l" r="r" t="t"/>
                <a:pathLst>
                  <a:path extrusionOk="0" h="213308" w="373135">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05" name="Google Shape;205;p4"/>
            <p:cNvSpPr/>
            <p:nvPr/>
          </p:nvSpPr>
          <p:spPr>
            <a:xfrm>
              <a:off x="4566010" y="5706409"/>
              <a:ext cx="381312" cy="365558"/>
            </a:xfrm>
            <a:custGeom>
              <a:rect b="b" l="l" r="r" t="t"/>
              <a:pathLst>
                <a:path extrusionOk="0" h="812352" w="84736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06" name="Google Shape;206;p4"/>
            <p:cNvGrpSpPr/>
            <p:nvPr/>
          </p:nvGrpSpPr>
          <p:grpSpPr>
            <a:xfrm>
              <a:off x="6059297" y="5695915"/>
              <a:ext cx="380354" cy="386452"/>
              <a:chOff x="10064117" y="7392669"/>
              <a:chExt cx="632132" cy="642160"/>
            </a:xfrm>
          </p:grpSpPr>
          <p:sp>
            <p:nvSpPr>
              <p:cNvPr id="207" name="Google Shape;207;p4"/>
              <p:cNvSpPr/>
              <p:nvPr/>
            </p:nvSpPr>
            <p:spPr>
              <a:xfrm>
                <a:off x="10064117" y="7759301"/>
                <a:ext cx="632132" cy="275528"/>
              </a:xfrm>
              <a:custGeom>
                <a:rect b="b" l="l" r="r" t="t"/>
                <a:pathLst>
                  <a:path extrusionOk="0" h="368599" w="845661">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8" name="Google Shape;208;p4"/>
              <p:cNvSpPr/>
              <p:nvPr/>
            </p:nvSpPr>
            <p:spPr>
              <a:xfrm>
                <a:off x="10202922" y="7392673"/>
                <a:ext cx="362736" cy="207645"/>
              </a:xfrm>
              <a:custGeom>
                <a:rect b="b" l="l" r="r" t="t"/>
                <a:pathLst>
                  <a:path extrusionOk="0" h="277786" w="485266">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9" name="Google Shape;209;p4"/>
              <p:cNvSpPr/>
              <p:nvPr/>
            </p:nvSpPr>
            <p:spPr>
              <a:xfrm>
                <a:off x="10363922" y="7392669"/>
                <a:ext cx="38623" cy="426604"/>
              </a:xfrm>
              <a:custGeom>
                <a:rect b="b" l="l" r="r" t="t"/>
                <a:pathLst>
                  <a:path extrusionOk="0" h="570708" w="5167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10" name="Google Shape;210;p4"/>
            <p:cNvGrpSpPr/>
            <p:nvPr/>
          </p:nvGrpSpPr>
          <p:grpSpPr>
            <a:xfrm>
              <a:off x="2118237" y="5776170"/>
              <a:ext cx="510436" cy="225935"/>
              <a:chOff x="2808633" y="7557940"/>
              <a:chExt cx="848324" cy="375431"/>
            </a:xfrm>
          </p:grpSpPr>
          <p:sp>
            <p:nvSpPr>
              <p:cNvPr id="211" name="Google Shape;211;p4"/>
              <p:cNvSpPr/>
              <p:nvPr/>
            </p:nvSpPr>
            <p:spPr>
              <a:xfrm>
                <a:off x="2808633" y="7563986"/>
                <a:ext cx="245211" cy="369385"/>
              </a:xfrm>
              <a:custGeom>
                <a:rect b="b" l="l" r="r" t="t"/>
                <a:pathLst>
                  <a:path extrusionOk="0" h="494161" w="328041">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2" name="Google Shape;212;p4"/>
              <p:cNvSpPr/>
              <p:nvPr/>
            </p:nvSpPr>
            <p:spPr>
              <a:xfrm>
                <a:off x="3108252" y="7564078"/>
                <a:ext cx="244749" cy="363295"/>
              </a:xfrm>
              <a:custGeom>
                <a:rect b="b" l="l" r="r" t="t"/>
                <a:pathLst>
                  <a:path extrusionOk="0" h="486013" w="327424">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3" name="Google Shape;213;p4"/>
              <p:cNvSpPr/>
              <p:nvPr/>
            </p:nvSpPr>
            <p:spPr>
              <a:xfrm>
                <a:off x="3395180" y="7557940"/>
                <a:ext cx="261777" cy="375430"/>
              </a:xfrm>
              <a:custGeom>
                <a:rect b="b" l="l" r="r" t="t"/>
                <a:pathLst>
                  <a:path extrusionOk="0" h="502248" w="350203">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14" name="Google Shape;214;p4"/>
            <p:cNvGrpSpPr/>
            <p:nvPr/>
          </p:nvGrpSpPr>
          <p:grpSpPr>
            <a:xfrm>
              <a:off x="3842299" y="5775823"/>
              <a:ext cx="349063" cy="226629"/>
              <a:chOff x="5815767" y="7550509"/>
              <a:chExt cx="580129" cy="376585"/>
            </a:xfrm>
          </p:grpSpPr>
          <p:sp>
            <p:nvSpPr>
              <p:cNvPr id="215" name="Google Shape;215;p4"/>
              <p:cNvSpPr/>
              <p:nvPr/>
            </p:nvSpPr>
            <p:spPr>
              <a:xfrm>
                <a:off x="5815767" y="7563893"/>
                <a:ext cx="158921" cy="363156"/>
              </a:xfrm>
              <a:custGeom>
                <a:rect b="b" l="l" r="r" t="t"/>
                <a:pathLst>
                  <a:path extrusionOk="0" h="485828" w="212603">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 name="Google Shape;216;p4"/>
              <p:cNvSpPr/>
              <p:nvPr/>
            </p:nvSpPr>
            <p:spPr>
              <a:xfrm>
                <a:off x="6101587" y="7550509"/>
                <a:ext cx="294309" cy="376585"/>
              </a:xfrm>
              <a:custGeom>
                <a:rect b="b" l="l" r="r" t="t"/>
                <a:pathLst>
                  <a:path extrusionOk="0" h="503792" w="393724">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17" name="Google Shape;217;p4"/>
            <p:cNvGrpSpPr/>
            <p:nvPr/>
          </p:nvGrpSpPr>
          <p:grpSpPr>
            <a:xfrm>
              <a:off x="5321810" y="5773920"/>
              <a:ext cx="362837" cy="230434"/>
              <a:chOff x="8525636" y="7550463"/>
              <a:chExt cx="603020" cy="382908"/>
            </a:xfrm>
          </p:grpSpPr>
          <p:sp>
            <p:nvSpPr>
              <p:cNvPr id="218" name="Google Shape;218;p4"/>
              <p:cNvSpPr/>
              <p:nvPr/>
            </p:nvSpPr>
            <p:spPr>
              <a:xfrm>
                <a:off x="8525636" y="7563986"/>
                <a:ext cx="245258" cy="369385"/>
              </a:xfrm>
              <a:custGeom>
                <a:rect b="b" l="l" r="r" t="t"/>
                <a:pathLst>
                  <a:path extrusionOk="0" h="494161" w="328104">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9" name="Google Shape;219;p4"/>
              <p:cNvSpPr/>
              <p:nvPr/>
            </p:nvSpPr>
            <p:spPr>
              <a:xfrm>
                <a:off x="8834394" y="7550463"/>
                <a:ext cx="294262" cy="376584"/>
              </a:xfrm>
              <a:custGeom>
                <a:rect b="b" l="l" r="r" t="t"/>
                <a:pathLst>
                  <a:path extrusionOk="0" h="503791" w="393662">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20" name="Google Shape;220;p4"/>
            <p:cNvSpPr/>
            <p:nvPr/>
          </p:nvSpPr>
          <p:spPr>
            <a:xfrm>
              <a:off x="4565669" y="5711861"/>
              <a:ext cx="373696" cy="354901"/>
            </a:xfrm>
            <a:custGeom>
              <a:rect b="b" l="l" r="r" t="t"/>
              <a:pathLst>
                <a:path extrusionOk="0" h="531687" w="559844">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21" name="Google Shape;221;p4"/>
          <p:cNvGrpSpPr/>
          <p:nvPr/>
        </p:nvGrpSpPr>
        <p:grpSpPr>
          <a:xfrm>
            <a:off x="1199077" y="1382011"/>
            <a:ext cx="201596" cy="201576"/>
            <a:chOff x="2205238" y="-492150"/>
            <a:chExt cx="196200" cy="196200"/>
          </a:xfrm>
        </p:grpSpPr>
        <p:sp>
          <p:nvSpPr>
            <p:cNvPr id="222" name="Google Shape;222;p4"/>
            <p:cNvSpPr/>
            <p:nvPr/>
          </p:nvSpPr>
          <p:spPr>
            <a:xfrm rot="2702936">
              <a:off x="2179152" y="-408475"/>
              <a:ext cx="248407" cy="28850"/>
            </a:xfrm>
            <a:prstGeom prst="roundRect">
              <a:avLst>
                <a:gd fmla="val 50000" name="adj"/>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4"/>
            <p:cNvSpPr/>
            <p:nvPr/>
          </p:nvSpPr>
          <p:spPr>
            <a:xfrm rot="8102936">
              <a:off x="2179135" y="-408475"/>
              <a:ext cx="248407" cy="28850"/>
            </a:xfrm>
            <a:prstGeom prst="roundRect">
              <a:avLst>
                <a:gd fmla="val 50000" name="adj"/>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Talking Points">
  <p:cSld name="CUSTOM_2">
    <p:spTree>
      <p:nvGrpSpPr>
        <p:cNvPr id="224" name="Shape 224"/>
        <p:cNvGrpSpPr/>
        <p:nvPr/>
      </p:nvGrpSpPr>
      <p:grpSpPr>
        <a:xfrm>
          <a:off x="0" y="0"/>
          <a:ext cx="0" cy="0"/>
          <a:chOff x="0" y="0"/>
          <a:chExt cx="0" cy="0"/>
        </a:xfrm>
      </p:grpSpPr>
      <p:sp>
        <p:nvSpPr>
          <p:cNvPr id="225" name="Google Shape;225;p5"/>
          <p:cNvSpPr/>
          <p:nvPr/>
        </p:nvSpPr>
        <p:spPr>
          <a:xfrm>
            <a:off x="9036517"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6" name="Google Shape;226;p5"/>
          <p:cNvSpPr/>
          <p:nvPr/>
        </p:nvSpPr>
        <p:spPr>
          <a:xfrm>
            <a:off x="23962"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27" name="Google Shape;227;p5"/>
          <p:cNvGrpSpPr/>
          <p:nvPr/>
        </p:nvGrpSpPr>
        <p:grpSpPr>
          <a:xfrm>
            <a:off x="11509980" y="242351"/>
            <a:ext cx="439339" cy="1365706"/>
            <a:chOff x="11509980" y="242351"/>
            <a:chExt cx="439339" cy="1365706"/>
          </a:xfrm>
        </p:grpSpPr>
        <p:sp>
          <p:nvSpPr>
            <p:cNvPr id="228" name="Google Shape;228;p5"/>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9" name="Google Shape;229;p5"/>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0" name="Google Shape;230;p5"/>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1" name="Google Shape;231;p5"/>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2" name="Google Shape;232;p5"/>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3" name="Google Shape;233;p5"/>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4" name="Google Shape;234;p5"/>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5" name="Google Shape;235;p5"/>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6" name="Google Shape;236;p5"/>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7" name="Google Shape;237;p5"/>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8" name="Google Shape;238;p5"/>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9" name="Google Shape;239;p5"/>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0" name="Google Shape;240;p5"/>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1" name="Google Shape;241;p5"/>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2" name="Google Shape;242;p5"/>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3" name="Google Shape;243;p5"/>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4" name="Google Shape;244;p5"/>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5" name="Google Shape;245;p5"/>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6" name="Google Shape;246;p5"/>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7" name="Google Shape;247;p5"/>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8" name="Google Shape;248;p5"/>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9" name="Google Shape;249;p5"/>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0" name="Google Shape;250;p5"/>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1" name="Google Shape;251;p5"/>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52" name="Google Shape;252;p5"/>
          <p:cNvGrpSpPr/>
          <p:nvPr/>
        </p:nvGrpSpPr>
        <p:grpSpPr>
          <a:xfrm>
            <a:off x="257323" y="5204757"/>
            <a:ext cx="439340" cy="1365706"/>
            <a:chOff x="257323" y="5204757"/>
            <a:chExt cx="439340" cy="1365706"/>
          </a:xfrm>
        </p:grpSpPr>
        <p:sp>
          <p:nvSpPr>
            <p:cNvPr id="253" name="Google Shape;253;p5"/>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4" name="Google Shape;254;p5"/>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5" name="Google Shape;255;p5"/>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6" name="Google Shape;256;p5"/>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7" name="Google Shape;257;p5"/>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8" name="Google Shape;258;p5"/>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9" name="Google Shape;259;p5"/>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0" name="Google Shape;260;p5"/>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1" name="Google Shape;261;p5"/>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2" name="Google Shape;262;p5"/>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3" name="Google Shape;263;p5"/>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4" name="Google Shape;264;p5"/>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5" name="Google Shape;265;p5"/>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6" name="Google Shape;266;p5"/>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7" name="Google Shape;267;p5"/>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8" name="Google Shape;268;p5"/>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9" name="Google Shape;269;p5"/>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0" name="Google Shape;270;p5"/>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1" name="Google Shape;271;p5"/>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2" name="Google Shape;272;p5"/>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3" name="Google Shape;273;p5"/>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4" name="Google Shape;274;p5"/>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5" name="Google Shape;275;p5"/>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6" name="Google Shape;276;p5"/>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77" name="Google Shape;277;p5"/>
          <p:cNvSpPr/>
          <p:nvPr/>
        </p:nvSpPr>
        <p:spPr>
          <a:xfrm>
            <a:off x="325040" y="217259"/>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8" name="Google Shape;278;p5"/>
          <p:cNvSpPr/>
          <p:nvPr/>
        </p:nvSpPr>
        <p:spPr>
          <a:xfrm>
            <a:off x="325040" y="429785"/>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9" name="Google Shape;279;p5"/>
          <p:cNvSpPr/>
          <p:nvPr/>
        </p:nvSpPr>
        <p:spPr>
          <a:xfrm>
            <a:off x="11010430" y="6047184"/>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0" name="Google Shape;280;p5"/>
          <p:cNvSpPr/>
          <p:nvPr/>
        </p:nvSpPr>
        <p:spPr>
          <a:xfrm>
            <a:off x="11010430" y="6259710"/>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1" name="Google Shape;281;p5"/>
          <p:cNvSpPr/>
          <p:nvPr/>
        </p:nvSpPr>
        <p:spPr>
          <a:xfrm flipH="1" rot="10800000">
            <a:off x="1803993" y="4642466"/>
            <a:ext cx="758876" cy="1398683"/>
          </a:xfrm>
          <a:custGeom>
            <a:rect b="b" l="l" r="r" t="t"/>
            <a:pathLst>
              <a:path extrusionOk="0" h="104030" w="30480">
                <a:moveTo>
                  <a:pt x="30480" y="0"/>
                </a:moveTo>
                <a:lnTo>
                  <a:pt x="0" y="0"/>
                </a:lnTo>
                <a:lnTo>
                  <a:pt x="0" y="104030"/>
                </a:lnTo>
              </a:path>
            </a:pathLst>
          </a:custGeom>
          <a:noFill/>
          <a:ln cap="flat" cmpd="sng" w="28575">
            <a:solidFill>
              <a:schemeClr val="accent3"/>
            </a:solidFill>
            <a:prstDash val="solid"/>
            <a:round/>
            <a:headEnd len="med" w="med" type="none"/>
            <a:tailEnd len="med" w="med" type="none"/>
          </a:ln>
        </p:spPr>
      </p:sp>
      <p:sp>
        <p:nvSpPr>
          <p:cNvPr id="282" name="Google Shape;282;p5"/>
          <p:cNvSpPr/>
          <p:nvPr/>
        </p:nvSpPr>
        <p:spPr>
          <a:xfrm flipH="1" rot="10800000">
            <a:off x="1348669" y="3306644"/>
            <a:ext cx="758876" cy="1398683"/>
          </a:xfrm>
          <a:custGeom>
            <a:rect b="b" l="l" r="r" t="t"/>
            <a:pathLst>
              <a:path extrusionOk="0" h="104030" w="30480">
                <a:moveTo>
                  <a:pt x="30480" y="0"/>
                </a:moveTo>
                <a:lnTo>
                  <a:pt x="0" y="0"/>
                </a:lnTo>
                <a:lnTo>
                  <a:pt x="0" y="104030"/>
                </a:lnTo>
              </a:path>
            </a:pathLst>
          </a:custGeom>
          <a:noFill/>
          <a:ln cap="flat" cmpd="sng" w="28575">
            <a:solidFill>
              <a:schemeClr val="accent3"/>
            </a:solidFill>
            <a:prstDash val="solid"/>
            <a:round/>
            <a:headEnd len="med" w="med" type="none"/>
            <a:tailEnd len="med" w="med" type="none"/>
          </a:ln>
        </p:spPr>
      </p:sp>
      <p:sp>
        <p:nvSpPr>
          <p:cNvPr id="283" name="Google Shape;283;p5"/>
          <p:cNvSpPr/>
          <p:nvPr/>
        </p:nvSpPr>
        <p:spPr>
          <a:xfrm flipH="1" rot="10800000">
            <a:off x="893344" y="1908011"/>
            <a:ext cx="758876" cy="1398683"/>
          </a:xfrm>
          <a:custGeom>
            <a:rect b="b" l="l" r="r" t="t"/>
            <a:pathLst>
              <a:path extrusionOk="0" h="104030" w="30480">
                <a:moveTo>
                  <a:pt x="30480" y="0"/>
                </a:moveTo>
                <a:lnTo>
                  <a:pt x="0" y="0"/>
                </a:lnTo>
                <a:lnTo>
                  <a:pt x="0" y="104030"/>
                </a:lnTo>
              </a:path>
            </a:pathLst>
          </a:custGeom>
          <a:noFill/>
          <a:ln cap="flat" cmpd="sng" w="28575">
            <a:solidFill>
              <a:schemeClr val="accent3"/>
            </a:solidFill>
            <a:prstDash val="solid"/>
            <a:round/>
            <a:headEnd len="med" w="med" type="none"/>
            <a:tailEnd len="med" w="med" type="none"/>
          </a:ln>
        </p:spPr>
      </p:sp>
      <p:grpSp>
        <p:nvGrpSpPr>
          <p:cNvPr id="284" name="Google Shape;284;p5"/>
          <p:cNvGrpSpPr/>
          <p:nvPr/>
        </p:nvGrpSpPr>
        <p:grpSpPr>
          <a:xfrm>
            <a:off x="665676" y="1600173"/>
            <a:ext cx="9769672" cy="938099"/>
            <a:chOff x="716172" y="1225822"/>
            <a:chExt cx="4576602" cy="2053633"/>
          </a:xfrm>
        </p:grpSpPr>
        <p:sp>
          <p:nvSpPr>
            <p:cNvPr id="285" name="Google Shape;285;p5"/>
            <p:cNvSpPr/>
            <p:nvPr/>
          </p:nvSpPr>
          <p:spPr>
            <a:xfrm>
              <a:off x="770874" y="1287155"/>
              <a:ext cx="4521900" cy="19923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6" name="Google Shape;286;p5"/>
            <p:cNvSpPr/>
            <p:nvPr/>
          </p:nvSpPr>
          <p:spPr>
            <a:xfrm>
              <a:off x="716172" y="1225822"/>
              <a:ext cx="4521900" cy="19923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grpSp>
        <p:nvGrpSpPr>
          <p:cNvPr id="287" name="Google Shape;287;p5"/>
          <p:cNvGrpSpPr/>
          <p:nvPr/>
        </p:nvGrpSpPr>
        <p:grpSpPr>
          <a:xfrm>
            <a:off x="1652213" y="4193659"/>
            <a:ext cx="9769672" cy="938099"/>
            <a:chOff x="716172" y="1225822"/>
            <a:chExt cx="4576602" cy="2053633"/>
          </a:xfrm>
        </p:grpSpPr>
        <p:sp>
          <p:nvSpPr>
            <p:cNvPr id="288" name="Google Shape;288;p5"/>
            <p:cNvSpPr/>
            <p:nvPr/>
          </p:nvSpPr>
          <p:spPr>
            <a:xfrm>
              <a:off x="770874" y="1287155"/>
              <a:ext cx="4521900" cy="19923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9" name="Google Shape;289;p5"/>
            <p:cNvSpPr/>
            <p:nvPr/>
          </p:nvSpPr>
          <p:spPr>
            <a:xfrm>
              <a:off x="716172" y="1225822"/>
              <a:ext cx="4521900" cy="19923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grpSp>
        <p:nvGrpSpPr>
          <p:cNvPr id="290" name="Google Shape;290;p5"/>
          <p:cNvGrpSpPr/>
          <p:nvPr/>
        </p:nvGrpSpPr>
        <p:grpSpPr>
          <a:xfrm>
            <a:off x="2107537" y="5490403"/>
            <a:ext cx="9769672" cy="938099"/>
            <a:chOff x="716172" y="1225822"/>
            <a:chExt cx="4576602" cy="2053633"/>
          </a:xfrm>
        </p:grpSpPr>
        <p:sp>
          <p:nvSpPr>
            <p:cNvPr id="291" name="Google Shape;291;p5"/>
            <p:cNvSpPr/>
            <p:nvPr/>
          </p:nvSpPr>
          <p:spPr>
            <a:xfrm>
              <a:off x="770874" y="1287155"/>
              <a:ext cx="4521900" cy="19923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2" name="Google Shape;292;p5"/>
            <p:cNvSpPr/>
            <p:nvPr/>
          </p:nvSpPr>
          <p:spPr>
            <a:xfrm>
              <a:off x="716172" y="1225822"/>
              <a:ext cx="4521900" cy="19923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grpSp>
        <p:nvGrpSpPr>
          <p:cNvPr id="293" name="Google Shape;293;p5"/>
          <p:cNvGrpSpPr/>
          <p:nvPr/>
        </p:nvGrpSpPr>
        <p:grpSpPr>
          <a:xfrm>
            <a:off x="1196888" y="2896916"/>
            <a:ext cx="9769672" cy="938099"/>
            <a:chOff x="716172" y="1225822"/>
            <a:chExt cx="4576602" cy="2053633"/>
          </a:xfrm>
        </p:grpSpPr>
        <p:sp>
          <p:nvSpPr>
            <p:cNvPr id="294" name="Google Shape;294;p5"/>
            <p:cNvSpPr/>
            <p:nvPr/>
          </p:nvSpPr>
          <p:spPr>
            <a:xfrm>
              <a:off x="770874" y="1287155"/>
              <a:ext cx="4521900" cy="19923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5" name="Google Shape;295;p5"/>
            <p:cNvSpPr/>
            <p:nvPr/>
          </p:nvSpPr>
          <p:spPr>
            <a:xfrm>
              <a:off x="716172" y="1225822"/>
              <a:ext cx="4521900" cy="19923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sp>
        <p:nvSpPr>
          <p:cNvPr id="296" name="Google Shape;296;p5"/>
          <p:cNvSpPr txBox="1"/>
          <p:nvPr>
            <p:ph idx="1" type="body"/>
          </p:nvPr>
        </p:nvSpPr>
        <p:spPr>
          <a:xfrm>
            <a:off x="1803993" y="1687558"/>
            <a:ext cx="8361000" cy="720300"/>
          </a:xfrm>
          <a:prstGeom prst="rect">
            <a:avLst/>
          </a:prstGeom>
        </p:spPr>
        <p:txBody>
          <a:bodyPr anchorCtr="0" anchor="ctr"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0"/>
              </a:spcBef>
              <a:spcAft>
                <a:spcPts val="0"/>
              </a:spcAft>
              <a:buSzPts val="1900"/>
              <a:buChar char="○"/>
              <a:defRPr/>
            </a:lvl2pPr>
            <a:lvl3pPr indent="-349250" lvl="2" marL="1371600" rtl="0">
              <a:lnSpc>
                <a:spcPct val="100000"/>
              </a:lnSpc>
              <a:spcBef>
                <a:spcPts val="0"/>
              </a:spcBef>
              <a:spcAft>
                <a:spcPts val="0"/>
              </a:spcAft>
              <a:buSzPts val="1900"/>
              <a:buChar char="■"/>
              <a:defRPr/>
            </a:lvl3pPr>
            <a:lvl4pPr indent="-349250" lvl="3" marL="1828800" rtl="0">
              <a:lnSpc>
                <a:spcPct val="100000"/>
              </a:lnSpc>
              <a:spcBef>
                <a:spcPts val="0"/>
              </a:spcBef>
              <a:spcAft>
                <a:spcPts val="0"/>
              </a:spcAft>
              <a:buSzPts val="1900"/>
              <a:buChar char="●"/>
              <a:defRPr/>
            </a:lvl4pPr>
            <a:lvl5pPr indent="-349250" lvl="4" marL="2286000" rtl="0">
              <a:lnSpc>
                <a:spcPct val="100000"/>
              </a:lnSpc>
              <a:spcBef>
                <a:spcPts val="0"/>
              </a:spcBef>
              <a:spcAft>
                <a:spcPts val="0"/>
              </a:spcAft>
              <a:buSzPts val="1900"/>
              <a:buChar char="○"/>
              <a:defRPr/>
            </a:lvl5pPr>
            <a:lvl6pPr indent="-349250" lvl="5" marL="2743200" rtl="0">
              <a:lnSpc>
                <a:spcPct val="100000"/>
              </a:lnSpc>
              <a:spcBef>
                <a:spcPts val="0"/>
              </a:spcBef>
              <a:spcAft>
                <a:spcPts val="0"/>
              </a:spcAft>
              <a:buSzPts val="1900"/>
              <a:buChar char="■"/>
              <a:defRPr/>
            </a:lvl6pPr>
            <a:lvl7pPr indent="-349250" lvl="6" marL="3200400" rtl="0">
              <a:lnSpc>
                <a:spcPct val="100000"/>
              </a:lnSpc>
              <a:spcBef>
                <a:spcPts val="0"/>
              </a:spcBef>
              <a:spcAft>
                <a:spcPts val="0"/>
              </a:spcAft>
              <a:buSzPts val="1900"/>
              <a:buChar char="●"/>
              <a:defRPr/>
            </a:lvl7pPr>
            <a:lvl8pPr indent="-349250" lvl="7" marL="3657600" rtl="0">
              <a:lnSpc>
                <a:spcPct val="100000"/>
              </a:lnSpc>
              <a:spcBef>
                <a:spcPts val="0"/>
              </a:spcBef>
              <a:spcAft>
                <a:spcPts val="0"/>
              </a:spcAft>
              <a:buSzPts val="1900"/>
              <a:buChar char="○"/>
              <a:defRPr/>
            </a:lvl8pPr>
            <a:lvl9pPr indent="-349250" lvl="8" marL="4114800" rtl="0">
              <a:lnSpc>
                <a:spcPct val="100000"/>
              </a:lnSpc>
              <a:spcBef>
                <a:spcPts val="0"/>
              </a:spcBef>
              <a:spcAft>
                <a:spcPts val="0"/>
              </a:spcAft>
              <a:buSzPts val="1900"/>
              <a:buChar char="■"/>
              <a:defRPr/>
            </a:lvl9pPr>
          </a:lstStyle>
          <a:p/>
        </p:txBody>
      </p:sp>
      <p:sp>
        <p:nvSpPr>
          <p:cNvPr id="297" name="Google Shape;297;p5"/>
          <p:cNvSpPr txBox="1"/>
          <p:nvPr>
            <p:ph idx="2" type="body"/>
          </p:nvPr>
        </p:nvSpPr>
        <p:spPr>
          <a:xfrm>
            <a:off x="2434173" y="3005779"/>
            <a:ext cx="8361000" cy="720300"/>
          </a:xfrm>
          <a:prstGeom prst="rect">
            <a:avLst/>
          </a:prstGeom>
        </p:spPr>
        <p:txBody>
          <a:bodyPr anchorCtr="0" anchor="ctr"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0"/>
              </a:spcBef>
              <a:spcAft>
                <a:spcPts val="0"/>
              </a:spcAft>
              <a:buSzPts val="1900"/>
              <a:buChar char="○"/>
              <a:defRPr/>
            </a:lvl2pPr>
            <a:lvl3pPr indent="-349250" lvl="2" marL="1371600" rtl="0">
              <a:lnSpc>
                <a:spcPct val="100000"/>
              </a:lnSpc>
              <a:spcBef>
                <a:spcPts val="0"/>
              </a:spcBef>
              <a:spcAft>
                <a:spcPts val="0"/>
              </a:spcAft>
              <a:buSzPts val="1900"/>
              <a:buChar char="■"/>
              <a:defRPr/>
            </a:lvl3pPr>
            <a:lvl4pPr indent="-349250" lvl="3" marL="1828800" rtl="0">
              <a:lnSpc>
                <a:spcPct val="100000"/>
              </a:lnSpc>
              <a:spcBef>
                <a:spcPts val="0"/>
              </a:spcBef>
              <a:spcAft>
                <a:spcPts val="0"/>
              </a:spcAft>
              <a:buSzPts val="1900"/>
              <a:buChar char="●"/>
              <a:defRPr/>
            </a:lvl4pPr>
            <a:lvl5pPr indent="-349250" lvl="4" marL="2286000" rtl="0">
              <a:lnSpc>
                <a:spcPct val="100000"/>
              </a:lnSpc>
              <a:spcBef>
                <a:spcPts val="0"/>
              </a:spcBef>
              <a:spcAft>
                <a:spcPts val="0"/>
              </a:spcAft>
              <a:buSzPts val="1900"/>
              <a:buChar char="○"/>
              <a:defRPr/>
            </a:lvl5pPr>
            <a:lvl6pPr indent="-349250" lvl="5" marL="2743200" rtl="0">
              <a:lnSpc>
                <a:spcPct val="100000"/>
              </a:lnSpc>
              <a:spcBef>
                <a:spcPts val="0"/>
              </a:spcBef>
              <a:spcAft>
                <a:spcPts val="0"/>
              </a:spcAft>
              <a:buSzPts val="1900"/>
              <a:buChar char="■"/>
              <a:defRPr/>
            </a:lvl6pPr>
            <a:lvl7pPr indent="-349250" lvl="6" marL="3200400" rtl="0">
              <a:lnSpc>
                <a:spcPct val="100000"/>
              </a:lnSpc>
              <a:spcBef>
                <a:spcPts val="0"/>
              </a:spcBef>
              <a:spcAft>
                <a:spcPts val="0"/>
              </a:spcAft>
              <a:buSzPts val="1900"/>
              <a:buChar char="●"/>
              <a:defRPr/>
            </a:lvl7pPr>
            <a:lvl8pPr indent="-349250" lvl="7" marL="3657600" rtl="0">
              <a:lnSpc>
                <a:spcPct val="100000"/>
              </a:lnSpc>
              <a:spcBef>
                <a:spcPts val="0"/>
              </a:spcBef>
              <a:spcAft>
                <a:spcPts val="0"/>
              </a:spcAft>
              <a:buSzPts val="1900"/>
              <a:buChar char="○"/>
              <a:defRPr/>
            </a:lvl8pPr>
            <a:lvl9pPr indent="-349250" lvl="8" marL="4114800" rtl="0">
              <a:lnSpc>
                <a:spcPct val="100000"/>
              </a:lnSpc>
              <a:spcBef>
                <a:spcPts val="0"/>
              </a:spcBef>
              <a:spcAft>
                <a:spcPts val="0"/>
              </a:spcAft>
              <a:buSzPts val="1900"/>
              <a:buChar char="■"/>
              <a:defRPr/>
            </a:lvl9pPr>
          </a:lstStyle>
          <a:p/>
        </p:txBody>
      </p:sp>
      <p:sp>
        <p:nvSpPr>
          <p:cNvPr id="298" name="Google Shape;298;p5"/>
          <p:cNvSpPr txBox="1"/>
          <p:nvPr>
            <p:ph idx="3" type="body"/>
          </p:nvPr>
        </p:nvSpPr>
        <p:spPr>
          <a:xfrm>
            <a:off x="2882899" y="4302526"/>
            <a:ext cx="8361000" cy="720300"/>
          </a:xfrm>
          <a:prstGeom prst="rect">
            <a:avLst/>
          </a:prstGeom>
        </p:spPr>
        <p:txBody>
          <a:bodyPr anchorCtr="0" anchor="ctr"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0"/>
              </a:spcBef>
              <a:spcAft>
                <a:spcPts val="0"/>
              </a:spcAft>
              <a:buSzPts val="1900"/>
              <a:buChar char="○"/>
              <a:defRPr/>
            </a:lvl2pPr>
            <a:lvl3pPr indent="-349250" lvl="2" marL="1371600" rtl="0">
              <a:lnSpc>
                <a:spcPct val="100000"/>
              </a:lnSpc>
              <a:spcBef>
                <a:spcPts val="0"/>
              </a:spcBef>
              <a:spcAft>
                <a:spcPts val="0"/>
              </a:spcAft>
              <a:buSzPts val="1900"/>
              <a:buChar char="■"/>
              <a:defRPr/>
            </a:lvl3pPr>
            <a:lvl4pPr indent="-349250" lvl="3" marL="1828800" rtl="0">
              <a:lnSpc>
                <a:spcPct val="100000"/>
              </a:lnSpc>
              <a:spcBef>
                <a:spcPts val="0"/>
              </a:spcBef>
              <a:spcAft>
                <a:spcPts val="0"/>
              </a:spcAft>
              <a:buSzPts val="1900"/>
              <a:buChar char="●"/>
              <a:defRPr/>
            </a:lvl4pPr>
            <a:lvl5pPr indent="-349250" lvl="4" marL="2286000" rtl="0">
              <a:lnSpc>
                <a:spcPct val="100000"/>
              </a:lnSpc>
              <a:spcBef>
                <a:spcPts val="0"/>
              </a:spcBef>
              <a:spcAft>
                <a:spcPts val="0"/>
              </a:spcAft>
              <a:buSzPts val="1900"/>
              <a:buChar char="○"/>
              <a:defRPr/>
            </a:lvl5pPr>
            <a:lvl6pPr indent="-349250" lvl="5" marL="2743200" rtl="0">
              <a:lnSpc>
                <a:spcPct val="100000"/>
              </a:lnSpc>
              <a:spcBef>
                <a:spcPts val="0"/>
              </a:spcBef>
              <a:spcAft>
                <a:spcPts val="0"/>
              </a:spcAft>
              <a:buSzPts val="1900"/>
              <a:buChar char="■"/>
              <a:defRPr/>
            </a:lvl6pPr>
            <a:lvl7pPr indent="-349250" lvl="6" marL="3200400" rtl="0">
              <a:lnSpc>
                <a:spcPct val="100000"/>
              </a:lnSpc>
              <a:spcBef>
                <a:spcPts val="0"/>
              </a:spcBef>
              <a:spcAft>
                <a:spcPts val="0"/>
              </a:spcAft>
              <a:buSzPts val="1900"/>
              <a:buChar char="●"/>
              <a:defRPr/>
            </a:lvl7pPr>
            <a:lvl8pPr indent="-349250" lvl="7" marL="3657600" rtl="0">
              <a:lnSpc>
                <a:spcPct val="100000"/>
              </a:lnSpc>
              <a:spcBef>
                <a:spcPts val="0"/>
              </a:spcBef>
              <a:spcAft>
                <a:spcPts val="0"/>
              </a:spcAft>
              <a:buSzPts val="1900"/>
              <a:buChar char="○"/>
              <a:defRPr/>
            </a:lvl8pPr>
            <a:lvl9pPr indent="-349250" lvl="8" marL="4114800" rtl="0">
              <a:lnSpc>
                <a:spcPct val="100000"/>
              </a:lnSpc>
              <a:spcBef>
                <a:spcPts val="0"/>
              </a:spcBef>
              <a:spcAft>
                <a:spcPts val="0"/>
              </a:spcAft>
              <a:buSzPts val="1900"/>
              <a:buChar char="■"/>
              <a:defRPr/>
            </a:lvl9pPr>
          </a:lstStyle>
          <a:p/>
        </p:txBody>
      </p:sp>
      <p:sp>
        <p:nvSpPr>
          <p:cNvPr id="299" name="Google Shape;299;p5"/>
          <p:cNvSpPr txBox="1"/>
          <p:nvPr>
            <p:ph idx="4" type="body"/>
          </p:nvPr>
        </p:nvSpPr>
        <p:spPr>
          <a:xfrm>
            <a:off x="3282155" y="5599239"/>
            <a:ext cx="8361000" cy="720300"/>
          </a:xfrm>
          <a:prstGeom prst="rect">
            <a:avLst/>
          </a:prstGeom>
        </p:spPr>
        <p:txBody>
          <a:bodyPr anchorCtr="0" anchor="ctr"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0"/>
              </a:spcBef>
              <a:spcAft>
                <a:spcPts val="0"/>
              </a:spcAft>
              <a:buSzPts val="1900"/>
              <a:buChar char="○"/>
              <a:defRPr/>
            </a:lvl2pPr>
            <a:lvl3pPr indent="-349250" lvl="2" marL="1371600" rtl="0">
              <a:lnSpc>
                <a:spcPct val="100000"/>
              </a:lnSpc>
              <a:spcBef>
                <a:spcPts val="0"/>
              </a:spcBef>
              <a:spcAft>
                <a:spcPts val="0"/>
              </a:spcAft>
              <a:buSzPts val="1900"/>
              <a:buChar char="■"/>
              <a:defRPr/>
            </a:lvl3pPr>
            <a:lvl4pPr indent="-349250" lvl="3" marL="1828800" rtl="0">
              <a:lnSpc>
                <a:spcPct val="100000"/>
              </a:lnSpc>
              <a:spcBef>
                <a:spcPts val="0"/>
              </a:spcBef>
              <a:spcAft>
                <a:spcPts val="0"/>
              </a:spcAft>
              <a:buSzPts val="1900"/>
              <a:buChar char="●"/>
              <a:defRPr/>
            </a:lvl4pPr>
            <a:lvl5pPr indent="-349250" lvl="4" marL="2286000" rtl="0">
              <a:lnSpc>
                <a:spcPct val="100000"/>
              </a:lnSpc>
              <a:spcBef>
                <a:spcPts val="0"/>
              </a:spcBef>
              <a:spcAft>
                <a:spcPts val="0"/>
              </a:spcAft>
              <a:buSzPts val="1900"/>
              <a:buChar char="○"/>
              <a:defRPr/>
            </a:lvl5pPr>
            <a:lvl6pPr indent="-349250" lvl="5" marL="2743200" rtl="0">
              <a:lnSpc>
                <a:spcPct val="100000"/>
              </a:lnSpc>
              <a:spcBef>
                <a:spcPts val="0"/>
              </a:spcBef>
              <a:spcAft>
                <a:spcPts val="0"/>
              </a:spcAft>
              <a:buSzPts val="1900"/>
              <a:buChar char="■"/>
              <a:defRPr/>
            </a:lvl6pPr>
            <a:lvl7pPr indent="-349250" lvl="6" marL="3200400" rtl="0">
              <a:lnSpc>
                <a:spcPct val="100000"/>
              </a:lnSpc>
              <a:spcBef>
                <a:spcPts val="0"/>
              </a:spcBef>
              <a:spcAft>
                <a:spcPts val="0"/>
              </a:spcAft>
              <a:buSzPts val="1900"/>
              <a:buChar char="●"/>
              <a:defRPr/>
            </a:lvl7pPr>
            <a:lvl8pPr indent="-349250" lvl="7" marL="3657600" rtl="0">
              <a:lnSpc>
                <a:spcPct val="100000"/>
              </a:lnSpc>
              <a:spcBef>
                <a:spcPts val="0"/>
              </a:spcBef>
              <a:spcAft>
                <a:spcPts val="0"/>
              </a:spcAft>
              <a:buSzPts val="1900"/>
              <a:buChar char="○"/>
              <a:defRPr/>
            </a:lvl8pPr>
            <a:lvl9pPr indent="-349250" lvl="8" marL="4114800" rtl="0">
              <a:lnSpc>
                <a:spcPct val="100000"/>
              </a:lnSpc>
              <a:spcBef>
                <a:spcPts val="0"/>
              </a:spcBef>
              <a:spcAft>
                <a:spcPts val="0"/>
              </a:spcAft>
              <a:buSzPts val="1900"/>
              <a:buChar char="■"/>
              <a:defRPr/>
            </a:lvl9pPr>
          </a:lstStyle>
          <a:p/>
        </p:txBody>
      </p:sp>
      <p:grpSp>
        <p:nvGrpSpPr>
          <p:cNvPr id="300" name="Google Shape;300;p5"/>
          <p:cNvGrpSpPr/>
          <p:nvPr/>
        </p:nvGrpSpPr>
        <p:grpSpPr>
          <a:xfrm>
            <a:off x="8349179" y="6083082"/>
            <a:ext cx="3263043" cy="226229"/>
            <a:chOff x="1351481" y="5695915"/>
            <a:chExt cx="5088169" cy="386452"/>
          </a:xfrm>
        </p:grpSpPr>
        <p:sp>
          <p:nvSpPr>
            <p:cNvPr id="301" name="Google Shape;301;p5"/>
            <p:cNvSpPr/>
            <p:nvPr/>
          </p:nvSpPr>
          <p:spPr>
            <a:xfrm>
              <a:off x="1351481" y="5701774"/>
              <a:ext cx="392270" cy="374828"/>
            </a:xfrm>
            <a:custGeom>
              <a:rect b="b" l="l" r="r" t="t"/>
              <a:pathLst>
                <a:path extrusionOk="0" h="832952" w="871712">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02" name="Google Shape;302;p5"/>
            <p:cNvGrpSpPr/>
            <p:nvPr/>
          </p:nvGrpSpPr>
          <p:grpSpPr>
            <a:xfrm>
              <a:off x="3003318" y="5732448"/>
              <a:ext cx="464334" cy="313397"/>
              <a:chOff x="4522036" y="7458929"/>
              <a:chExt cx="771704" cy="520766"/>
            </a:xfrm>
          </p:grpSpPr>
          <p:sp>
            <p:nvSpPr>
              <p:cNvPr id="303" name="Google Shape;303;p5"/>
              <p:cNvSpPr/>
              <p:nvPr/>
            </p:nvSpPr>
            <p:spPr>
              <a:xfrm>
                <a:off x="4642211" y="7488619"/>
                <a:ext cx="324351" cy="491024"/>
              </a:xfrm>
              <a:custGeom>
                <a:rect b="b" l="l" r="r" t="t"/>
                <a:pathLst>
                  <a:path extrusionOk="0" h="656888" w="433914">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 name="Google Shape;304;p5"/>
              <p:cNvSpPr/>
              <p:nvPr/>
            </p:nvSpPr>
            <p:spPr>
              <a:xfrm>
                <a:off x="4522036" y="7458929"/>
                <a:ext cx="277737" cy="158889"/>
              </a:xfrm>
              <a:custGeom>
                <a:rect b="b" l="l" r="r" t="t"/>
                <a:pathLst>
                  <a:path extrusionOk="0" h="212560" w="371554">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 name="Google Shape;305;p5"/>
              <p:cNvSpPr/>
              <p:nvPr/>
            </p:nvSpPr>
            <p:spPr>
              <a:xfrm>
                <a:off x="4848738" y="7459080"/>
                <a:ext cx="324260" cy="490978"/>
              </a:xfrm>
              <a:custGeom>
                <a:rect b="b" l="l" r="r" t="t"/>
                <a:pathLst>
                  <a:path extrusionOk="0" h="656827" w="433792">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 name="Google Shape;306;p5"/>
              <p:cNvSpPr/>
              <p:nvPr/>
            </p:nvSpPr>
            <p:spPr>
              <a:xfrm>
                <a:off x="5014821" y="7820248"/>
                <a:ext cx="278918" cy="159448"/>
              </a:xfrm>
              <a:custGeom>
                <a:rect b="b" l="l" r="r" t="t"/>
                <a:pathLst>
                  <a:path extrusionOk="0" h="213308" w="373135">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07" name="Google Shape;307;p5"/>
            <p:cNvSpPr/>
            <p:nvPr/>
          </p:nvSpPr>
          <p:spPr>
            <a:xfrm>
              <a:off x="4566010" y="5706409"/>
              <a:ext cx="381312" cy="365558"/>
            </a:xfrm>
            <a:custGeom>
              <a:rect b="b" l="l" r="r" t="t"/>
              <a:pathLst>
                <a:path extrusionOk="0" h="812352" w="84736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08" name="Google Shape;308;p5"/>
            <p:cNvGrpSpPr/>
            <p:nvPr/>
          </p:nvGrpSpPr>
          <p:grpSpPr>
            <a:xfrm>
              <a:off x="6059297" y="5695915"/>
              <a:ext cx="380354" cy="386452"/>
              <a:chOff x="10064117" y="7392669"/>
              <a:chExt cx="632132" cy="642160"/>
            </a:xfrm>
          </p:grpSpPr>
          <p:sp>
            <p:nvSpPr>
              <p:cNvPr id="309" name="Google Shape;309;p5"/>
              <p:cNvSpPr/>
              <p:nvPr/>
            </p:nvSpPr>
            <p:spPr>
              <a:xfrm>
                <a:off x="10064117" y="7759301"/>
                <a:ext cx="632132" cy="275528"/>
              </a:xfrm>
              <a:custGeom>
                <a:rect b="b" l="l" r="r" t="t"/>
                <a:pathLst>
                  <a:path extrusionOk="0" h="368599" w="845661">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0" name="Google Shape;310;p5"/>
              <p:cNvSpPr/>
              <p:nvPr/>
            </p:nvSpPr>
            <p:spPr>
              <a:xfrm>
                <a:off x="10202922" y="7392673"/>
                <a:ext cx="362736" cy="207645"/>
              </a:xfrm>
              <a:custGeom>
                <a:rect b="b" l="l" r="r" t="t"/>
                <a:pathLst>
                  <a:path extrusionOk="0" h="277786" w="485266">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1" name="Google Shape;311;p5"/>
              <p:cNvSpPr/>
              <p:nvPr/>
            </p:nvSpPr>
            <p:spPr>
              <a:xfrm>
                <a:off x="10363922" y="7392669"/>
                <a:ext cx="38623" cy="426604"/>
              </a:xfrm>
              <a:custGeom>
                <a:rect b="b" l="l" r="r" t="t"/>
                <a:pathLst>
                  <a:path extrusionOk="0" h="570708" w="5167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12" name="Google Shape;312;p5"/>
            <p:cNvGrpSpPr/>
            <p:nvPr/>
          </p:nvGrpSpPr>
          <p:grpSpPr>
            <a:xfrm>
              <a:off x="2118237" y="5776170"/>
              <a:ext cx="510436" cy="225935"/>
              <a:chOff x="2808633" y="7557940"/>
              <a:chExt cx="848324" cy="375431"/>
            </a:xfrm>
          </p:grpSpPr>
          <p:sp>
            <p:nvSpPr>
              <p:cNvPr id="313" name="Google Shape;313;p5"/>
              <p:cNvSpPr/>
              <p:nvPr/>
            </p:nvSpPr>
            <p:spPr>
              <a:xfrm>
                <a:off x="2808633" y="7563986"/>
                <a:ext cx="245211" cy="369385"/>
              </a:xfrm>
              <a:custGeom>
                <a:rect b="b" l="l" r="r" t="t"/>
                <a:pathLst>
                  <a:path extrusionOk="0" h="494161" w="328041">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4" name="Google Shape;314;p5"/>
              <p:cNvSpPr/>
              <p:nvPr/>
            </p:nvSpPr>
            <p:spPr>
              <a:xfrm>
                <a:off x="3108252" y="7564078"/>
                <a:ext cx="244749" cy="363295"/>
              </a:xfrm>
              <a:custGeom>
                <a:rect b="b" l="l" r="r" t="t"/>
                <a:pathLst>
                  <a:path extrusionOk="0" h="486013" w="327424">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 name="Google Shape;315;p5"/>
              <p:cNvSpPr/>
              <p:nvPr/>
            </p:nvSpPr>
            <p:spPr>
              <a:xfrm>
                <a:off x="3395180" y="7557940"/>
                <a:ext cx="261777" cy="375430"/>
              </a:xfrm>
              <a:custGeom>
                <a:rect b="b" l="l" r="r" t="t"/>
                <a:pathLst>
                  <a:path extrusionOk="0" h="502248" w="350203">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16" name="Google Shape;316;p5"/>
            <p:cNvGrpSpPr/>
            <p:nvPr/>
          </p:nvGrpSpPr>
          <p:grpSpPr>
            <a:xfrm>
              <a:off x="3842299" y="5775823"/>
              <a:ext cx="349063" cy="226629"/>
              <a:chOff x="5815767" y="7550509"/>
              <a:chExt cx="580129" cy="376585"/>
            </a:xfrm>
          </p:grpSpPr>
          <p:sp>
            <p:nvSpPr>
              <p:cNvPr id="317" name="Google Shape;317;p5"/>
              <p:cNvSpPr/>
              <p:nvPr/>
            </p:nvSpPr>
            <p:spPr>
              <a:xfrm>
                <a:off x="5815767" y="7563893"/>
                <a:ext cx="158921" cy="363156"/>
              </a:xfrm>
              <a:custGeom>
                <a:rect b="b" l="l" r="r" t="t"/>
                <a:pathLst>
                  <a:path extrusionOk="0" h="485828" w="212603">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 name="Google Shape;318;p5"/>
              <p:cNvSpPr/>
              <p:nvPr/>
            </p:nvSpPr>
            <p:spPr>
              <a:xfrm>
                <a:off x="6101587" y="7550509"/>
                <a:ext cx="294309" cy="376585"/>
              </a:xfrm>
              <a:custGeom>
                <a:rect b="b" l="l" r="r" t="t"/>
                <a:pathLst>
                  <a:path extrusionOk="0" h="503792" w="393724">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19" name="Google Shape;319;p5"/>
            <p:cNvGrpSpPr/>
            <p:nvPr/>
          </p:nvGrpSpPr>
          <p:grpSpPr>
            <a:xfrm>
              <a:off x="5321810" y="5773920"/>
              <a:ext cx="362837" cy="230434"/>
              <a:chOff x="8525636" y="7550463"/>
              <a:chExt cx="603020" cy="382908"/>
            </a:xfrm>
          </p:grpSpPr>
          <p:sp>
            <p:nvSpPr>
              <p:cNvPr id="320" name="Google Shape;320;p5"/>
              <p:cNvSpPr/>
              <p:nvPr/>
            </p:nvSpPr>
            <p:spPr>
              <a:xfrm>
                <a:off x="8525636" y="7563986"/>
                <a:ext cx="245258" cy="369385"/>
              </a:xfrm>
              <a:custGeom>
                <a:rect b="b" l="l" r="r" t="t"/>
                <a:pathLst>
                  <a:path extrusionOk="0" h="494161" w="328104">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 name="Google Shape;321;p5"/>
              <p:cNvSpPr/>
              <p:nvPr/>
            </p:nvSpPr>
            <p:spPr>
              <a:xfrm>
                <a:off x="8834394" y="7550463"/>
                <a:ext cx="294262" cy="376584"/>
              </a:xfrm>
              <a:custGeom>
                <a:rect b="b" l="l" r="r" t="t"/>
                <a:pathLst>
                  <a:path extrusionOk="0" h="503791" w="393662">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22" name="Google Shape;322;p5"/>
            <p:cNvSpPr/>
            <p:nvPr/>
          </p:nvSpPr>
          <p:spPr>
            <a:xfrm>
              <a:off x="4565669" y="5711861"/>
              <a:ext cx="373696" cy="354901"/>
            </a:xfrm>
            <a:custGeom>
              <a:rect b="b" l="l" r="r" t="t"/>
              <a:pathLst>
                <a:path extrusionOk="0" h="531687" w="559844">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23" name="Google Shape;323;p5"/>
          <p:cNvSpPr txBox="1"/>
          <p:nvPr>
            <p:ph type="title"/>
          </p:nvPr>
        </p:nvSpPr>
        <p:spPr>
          <a:xfrm>
            <a:off x="665675" y="189200"/>
            <a:ext cx="110559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grpSp>
        <p:nvGrpSpPr>
          <p:cNvPr id="324" name="Google Shape;324;p5"/>
          <p:cNvGrpSpPr/>
          <p:nvPr/>
        </p:nvGrpSpPr>
        <p:grpSpPr>
          <a:xfrm>
            <a:off x="7948279" y="4740982"/>
            <a:ext cx="3263043" cy="226229"/>
            <a:chOff x="1351481" y="5695915"/>
            <a:chExt cx="5088169" cy="386452"/>
          </a:xfrm>
        </p:grpSpPr>
        <p:sp>
          <p:nvSpPr>
            <p:cNvPr id="325" name="Google Shape;325;p5"/>
            <p:cNvSpPr/>
            <p:nvPr/>
          </p:nvSpPr>
          <p:spPr>
            <a:xfrm>
              <a:off x="1351481" y="5701774"/>
              <a:ext cx="392270" cy="374828"/>
            </a:xfrm>
            <a:custGeom>
              <a:rect b="b" l="l" r="r" t="t"/>
              <a:pathLst>
                <a:path extrusionOk="0" h="832952" w="871712">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26" name="Google Shape;326;p5"/>
            <p:cNvGrpSpPr/>
            <p:nvPr/>
          </p:nvGrpSpPr>
          <p:grpSpPr>
            <a:xfrm>
              <a:off x="3003318" y="5732448"/>
              <a:ext cx="464334" cy="313397"/>
              <a:chOff x="4522036" y="7458929"/>
              <a:chExt cx="771704" cy="520766"/>
            </a:xfrm>
          </p:grpSpPr>
          <p:sp>
            <p:nvSpPr>
              <p:cNvPr id="327" name="Google Shape;327;p5"/>
              <p:cNvSpPr/>
              <p:nvPr/>
            </p:nvSpPr>
            <p:spPr>
              <a:xfrm>
                <a:off x="4642211" y="7488619"/>
                <a:ext cx="324351" cy="491024"/>
              </a:xfrm>
              <a:custGeom>
                <a:rect b="b" l="l" r="r" t="t"/>
                <a:pathLst>
                  <a:path extrusionOk="0" h="656888" w="433914">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8" name="Google Shape;328;p5"/>
              <p:cNvSpPr/>
              <p:nvPr/>
            </p:nvSpPr>
            <p:spPr>
              <a:xfrm>
                <a:off x="4522036" y="7458929"/>
                <a:ext cx="277737" cy="158889"/>
              </a:xfrm>
              <a:custGeom>
                <a:rect b="b" l="l" r="r" t="t"/>
                <a:pathLst>
                  <a:path extrusionOk="0" h="212560" w="371554">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9" name="Google Shape;329;p5"/>
              <p:cNvSpPr/>
              <p:nvPr/>
            </p:nvSpPr>
            <p:spPr>
              <a:xfrm>
                <a:off x="4848738" y="7459080"/>
                <a:ext cx="324260" cy="490978"/>
              </a:xfrm>
              <a:custGeom>
                <a:rect b="b" l="l" r="r" t="t"/>
                <a:pathLst>
                  <a:path extrusionOk="0" h="656827" w="433792">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0" name="Google Shape;330;p5"/>
              <p:cNvSpPr/>
              <p:nvPr/>
            </p:nvSpPr>
            <p:spPr>
              <a:xfrm>
                <a:off x="5014821" y="7820248"/>
                <a:ext cx="278918" cy="159448"/>
              </a:xfrm>
              <a:custGeom>
                <a:rect b="b" l="l" r="r" t="t"/>
                <a:pathLst>
                  <a:path extrusionOk="0" h="213308" w="373135">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31" name="Google Shape;331;p5"/>
            <p:cNvSpPr/>
            <p:nvPr/>
          </p:nvSpPr>
          <p:spPr>
            <a:xfrm>
              <a:off x="4566010" y="5706409"/>
              <a:ext cx="381312" cy="365558"/>
            </a:xfrm>
            <a:custGeom>
              <a:rect b="b" l="l" r="r" t="t"/>
              <a:pathLst>
                <a:path extrusionOk="0" h="812352" w="84736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32" name="Google Shape;332;p5"/>
            <p:cNvGrpSpPr/>
            <p:nvPr/>
          </p:nvGrpSpPr>
          <p:grpSpPr>
            <a:xfrm>
              <a:off x="6059297" y="5695915"/>
              <a:ext cx="380354" cy="386452"/>
              <a:chOff x="10064117" y="7392669"/>
              <a:chExt cx="632132" cy="642160"/>
            </a:xfrm>
          </p:grpSpPr>
          <p:sp>
            <p:nvSpPr>
              <p:cNvPr id="333" name="Google Shape;333;p5"/>
              <p:cNvSpPr/>
              <p:nvPr/>
            </p:nvSpPr>
            <p:spPr>
              <a:xfrm>
                <a:off x="10064117" y="7759301"/>
                <a:ext cx="632132" cy="275528"/>
              </a:xfrm>
              <a:custGeom>
                <a:rect b="b" l="l" r="r" t="t"/>
                <a:pathLst>
                  <a:path extrusionOk="0" h="368599" w="845661">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4" name="Google Shape;334;p5"/>
              <p:cNvSpPr/>
              <p:nvPr/>
            </p:nvSpPr>
            <p:spPr>
              <a:xfrm>
                <a:off x="10202922" y="7392673"/>
                <a:ext cx="362736" cy="207645"/>
              </a:xfrm>
              <a:custGeom>
                <a:rect b="b" l="l" r="r" t="t"/>
                <a:pathLst>
                  <a:path extrusionOk="0" h="277786" w="485266">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5" name="Google Shape;335;p5"/>
              <p:cNvSpPr/>
              <p:nvPr/>
            </p:nvSpPr>
            <p:spPr>
              <a:xfrm>
                <a:off x="10363922" y="7392669"/>
                <a:ext cx="38623" cy="426604"/>
              </a:xfrm>
              <a:custGeom>
                <a:rect b="b" l="l" r="r" t="t"/>
                <a:pathLst>
                  <a:path extrusionOk="0" h="570708" w="5167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36" name="Google Shape;336;p5"/>
            <p:cNvGrpSpPr/>
            <p:nvPr/>
          </p:nvGrpSpPr>
          <p:grpSpPr>
            <a:xfrm>
              <a:off x="2118237" y="5776170"/>
              <a:ext cx="510436" cy="225935"/>
              <a:chOff x="2808633" y="7557940"/>
              <a:chExt cx="848324" cy="375431"/>
            </a:xfrm>
          </p:grpSpPr>
          <p:sp>
            <p:nvSpPr>
              <p:cNvPr id="337" name="Google Shape;337;p5"/>
              <p:cNvSpPr/>
              <p:nvPr/>
            </p:nvSpPr>
            <p:spPr>
              <a:xfrm>
                <a:off x="2808633" y="7563986"/>
                <a:ext cx="245211" cy="369385"/>
              </a:xfrm>
              <a:custGeom>
                <a:rect b="b" l="l" r="r" t="t"/>
                <a:pathLst>
                  <a:path extrusionOk="0" h="494161" w="328041">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8" name="Google Shape;338;p5"/>
              <p:cNvSpPr/>
              <p:nvPr/>
            </p:nvSpPr>
            <p:spPr>
              <a:xfrm>
                <a:off x="3108252" y="7564078"/>
                <a:ext cx="244749" cy="363295"/>
              </a:xfrm>
              <a:custGeom>
                <a:rect b="b" l="l" r="r" t="t"/>
                <a:pathLst>
                  <a:path extrusionOk="0" h="486013" w="327424">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9" name="Google Shape;339;p5"/>
              <p:cNvSpPr/>
              <p:nvPr/>
            </p:nvSpPr>
            <p:spPr>
              <a:xfrm>
                <a:off x="3395180" y="7557940"/>
                <a:ext cx="261777" cy="375430"/>
              </a:xfrm>
              <a:custGeom>
                <a:rect b="b" l="l" r="r" t="t"/>
                <a:pathLst>
                  <a:path extrusionOk="0" h="502248" w="350203">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40" name="Google Shape;340;p5"/>
            <p:cNvGrpSpPr/>
            <p:nvPr/>
          </p:nvGrpSpPr>
          <p:grpSpPr>
            <a:xfrm>
              <a:off x="3842299" y="5775823"/>
              <a:ext cx="349063" cy="226629"/>
              <a:chOff x="5815767" y="7550509"/>
              <a:chExt cx="580129" cy="376585"/>
            </a:xfrm>
          </p:grpSpPr>
          <p:sp>
            <p:nvSpPr>
              <p:cNvPr id="341" name="Google Shape;341;p5"/>
              <p:cNvSpPr/>
              <p:nvPr/>
            </p:nvSpPr>
            <p:spPr>
              <a:xfrm>
                <a:off x="5815767" y="7563893"/>
                <a:ext cx="158921" cy="363156"/>
              </a:xfrm>
              <a:custGeom>
                <a:rect b="b" l="l" r="r" t="t"/>
                <a:pathLst>
                  <a:path extrusionOk="0" h="485828" w="212603">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2" name="Google Shape;342;p5"/>
              <p:cNvSpPr/>
              <p:nvPr/>
            </p:nvSpPr>
            <p:spPr>
              <a:xfrm>
                <a:off x="6101587" y="7550509"/>
                <a:ext cx="294309" cy="376585"/>
              </a:xfrm>
              <a:custGeom>
                <a:rect b="b" l="l" r="r" t="t"/>
                <a:pathLst>
                  <a:path extrusionOk="0" h="503792" w="393724">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43" name="Google Shape;343;p5"/>
            <p:cNvGrpSpPr/>
            <p:nvPr/>
          </p:nvGrpSpPr>
          <p:grpSpPr>
            <a:xfrm>
              <a:off x="5321810" y="5773920"/>
              <a:ext cx="362837" cy="230434"/>
              <a:chOff x="8525636" y="7550463"/>
              <a:chExt cx="603020" cy="382908"/>
            </a:xfrm>
          </p:grpSpPr>
          <p:sp>
            <p:nvSpPr>
              <p:cNvPr id="344" name="Google Shape;344;p5"/>
              <p:cNvSpPr/>
              <p:nvPr/>
            </p:nvSpPr>
            <p:spPr>
              <a:xfrm>
                <a:off x="8525636" y="7563986"/>
                <a:ext cx="245258" cy="369385"/>
              </a:xfrm>
              <a:custGeom>
                <a:rect b="b" l="l" r="r" t="t"/>
                <a:pathLst>
                  <a:path extrusionOk="0" h="494161" w="328104">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5" name="Google Shape;345;p5"/>
              <p:cNvSpPr/>
              <p:nvPr/>
            </p:nvSpPr>
            <p:spPr>
              <a:xfrm>
                <a:off x="8834394" y="7550463"/>
                <a:ext cx="294262" cy="376584"/>
              </a:xfrm>
              <a:custGeom>
                <a:rect b="b" l="l" r="r" t="t"/>
                <a:pathLst>
                  <a:path extrusionOk="0" h="503791" w="393662">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46" name="Google Shape;346;p5"/>
            <p:cNvSpPr/>
            <p:nvPr/>
          </p:nvSpPr>
          <p:spPr>
            <a:xfrm>
              <a:off x="4565669" y="5711861"/>
              <a:ext cx="373696" cy="354901"/>
            </a:xfrm>
            <a:custGeom>
              <a:rect b="b" l="l" r="r" t="t"/>
              <a:pathLst>
                <a:path extrusionOk="0" h="531687" w="559844">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47" name="Google Shape;347;p5"/>
          <p:cNvGrpSpPr/>
          <p:nvPr/>
        </p:nvGrpSpPr>
        <p:grpSpPr>
          <a:xfrm>
            <a:off x="7497704" y="3463332"/>
            <a:ext cx="3263043" cy="226229"/>
            <a:chOff x="1351481" y="5695915"/>
            <a:chExt cx="5088169" cy="386452"/>
          </a:xfrm>
        </p:grpSpPr>
        <p:sp>
          <p:nvSpPr>
            <p:cNvPr id="348" name="Google Shape;348;p5"/>
            <p:cNvSpPr/>
            <p:nvPr/>
          </p:nvSpPr>
          <p:spPr>
            <a:xfrm>
              <a:off x="1351481" y="5701774"/>
              <a:ext cx="392270" cy="374828"/>
            </a:xfrm>
            <a:custGeom>
              <a:rect b="b" l="l" r="r" t="t"/>
              <a:pathLst>
                <a:path extrusionOk="0" h="832952" w="871712">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49" name="Google Shape;349;p5"/>
            <p:cNvGrpSpPr/>
            <p:nvPr/>
          </p:nvGrpSpPr>
          <p:grpSpPr>
            <a:xfrm>
              <a:off x="3003318" y="5732448"/>
              <a:ext cx="464334" cy="313397"/>
              <a:chOff x="4522036" y="7458929"/>
              <a:chExt cx="771704" cy="520766"/>
            </a:xfrm>
          </p:grpSpPr>
          <p:sp>
            <p:nvSpPr>
              <p:cNvPr id="350" name="Google Shape;350;p5"/>
              <p:cNvSpPr/>
              <p:nvPr/>
            </p:nvSpPr>
            <p:spPr>
              <a:xfrm>
                <a:off x="4642211" y="7488619"/>
                <a:ext cx="324351" cy="491024"/>
              </a:xfrm>
              <a:custGeom>
                <a:rect b="b" l="l" r="r" t="t"/>
                <a:pathLst>
                  <a:path extrusionOk="0" h="656888" w="433914">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1" name="Google Shape;351;p5"/>
              <p:cNvSpPr/>
              <p:nvPr/>
            </p:nvSpPr>
            <p:spPr>
              <a:xfrm>
                <a:off x="4522036" y="7458929"/>
                <a:ext cx="277737" cy="158889"/>
              </a:xfrm>
              <a:custGeom>
                <a:rect b="b" l="l" r="r" t="t"/>
                <a:pathLst>
                  <a:path extrusionOk="0" h="212560" w="371554">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2" name="Google Shape;352;p5"/>
              <p:cNvSpPr/>
              <p:nvPr/>
            </p:nvSpPr>
            <p:spPr>
              <a:xfrm>
                <a:off x="4848738" y="7459080"/>
                <a:ext cx="324260" cy="490978"/>
              </a:xfrm>
              <a:custGeom>
                <a:rect b="b" l="l" r="r" t="t"/>
                <a:pathLst>
                  <a:path extrusionOk="0" h="656827" w="433792">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3" name="Google Shape;353;p5"/>
              <p:cNvSpPr/>
              <p:nvPr/>
            </p:nvSpPr>
            <p:spPr>
              <a:xfrm>
                <a:off x="5014821" y="7820248"/>
                <a:ext cx="278918" cy="159448"/>
              </a:xfrm>
              <a:custGeom>
                <a:rect b="b" l="l" r="r" t="t"/>
                <a:pathLst>
                  <a:path extrusionOk="0" h="213308" w="373135">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54" name="Google Shape;354;p5"/>
            <p:cNvSpPr/>
            <p:nvPr/>
          </p:nvSpPr>
          <p:spPr>
            <a:xfrm>
              <a:off x="4566010" y="5706409"/>
              <a:ext cx="381312" cy="365558"/>
            </a:xfrm>
            <a:custGeom>
              <a:rect b="b" l="l" r="r" t="t"/>
              <a:pathLst>
                <a:path extrusionOk="0" h="812352" w="84736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55" name="Google Shape;355;p5"/>
            <p:cNvGrpSpPr/>
            <p:nvPr/>
          </p:nvGrpSpPr>
          <p:grpSpPr>
            <a:xfrm>
              <a:off x="6059297" y="5695915"/>
              <a:ext cx="380354" cy="386452"/>
              <a:chOff x="10064117" y="7392669"/>
              <a:chExt cx="632132" cy="642160"/>
            </a:xfrm>
          </p:grpSpPr>
          <p:sp>
            <p:nvSpPr>
              <p:cNvPr id="356" name="Google Shape;356;p5"/>
              <p:cNvSpPr/>
              <p:nvPr/>
            </p:nvSpPr>
            <p:spPr>
              <a:xfrm>
                <a:off x="10064117" y="7759301"/>
                <a:ext cx="632132" cy="275528"/>
              </a:xfrm>
              <a:custGeom>
                <a:rect b="b" l="l" r="r" t="t"/>
                <a:pathLst>
                  <a:path extrusionOk="0" h="368599" w="845661">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7" name="Google Shape;357;p5"/>
              <p:cNvSpPr/>
              <p:nvPr/>
            </p:nvSpPr>
            <p:spPr>
              <a:xfrm>
                <a:off x="10202922" y="7392673"/>
                <a:ext cx="362736" cy="207645"/>
              </a:xfrm>
              <a:custGeom>
                <a:rect b="b" l="l" r="r" t="t"/>
                <a:pathLst>
                  <a:path extrusionOk="0" h="277786" w="485266">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8" name="Google Shape;358;p5"/>
              <p:cNvSpPr/>
              <p:nvPr/>
            </p:nvSpPr>
            <p:spPr>
              <a:xfrm>
                <a:off x="10363922" y="7392669"/>
                <a:ext cx="38623" cy="426604"/>
              </a:xfrm>
              <a:custGeom>
                <a:rect b="b" l="l" r="r" t="t"/>
                <a:pathLst>
                  <a:path extrusionOk="0" h="570708" w="5167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59" name="Google Shape;359;p5"/>
            <p:cNvGrpSpPr/>
            <p:nvPr/>
          </p:nvGrpSpPr>
          <p:grpSpPr>
            <a:xfrm>
              <a:off x="2118237" y="5776170"/>
              <a:ext cx="510436" cy="225935"/>
              <a:chOff x="2808633" y="7557940"/>
              <a:chExt cx="848324" cy="375431"/>
            </a:xfrm>
          </p:grpSpPr>
          <p:sp>
            <p:nvSpPr>
              <p:cNvPr id="360" name="Google Shape;360;p5"/>
              <p:cNvSpPr/>
              <p:nvPr/>
            </p:nvSpPr>
            <p:spPr>
              <a:xfrm>
                <a:off x="2808633" y="7563986"/>
                <a:ext cx="245211" cy="369385"/>
              </a:xfrm>
              <a:custGeom>
                <a:rect b="b" l="l" r="r" t="t"/>
                <a:pathLst>
                  <a:path extrusionOk="0" h="494161" w="328041">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1" name="Google Shape;361;p5"/>
              <p:cNvSpPr/>
              <p:nvPr/>
            </p:nvSpPr>
            <p:spPr>
              <a:xfrm>
                <a:off x="3108252" y="7564078"/>
                <a:ext cx="244749" cy="363295"/>
              </a:xfrm>
              <a:custGeom>
                <a:rect b="b" l="l" r="r" t="t"/>
                <a:pathLst>
                  <a:path extrusionOk="0" h="486013" w="327424">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2" name="Google Shape;362;p5"/>
              <p:cNvSpPr/>
              <p:nvPr/>
            </p:nvSpPr>
            <p:spPr>
              <a:xfrm>
                <a:off x="3395180" y="7557940"/>
                <a:ext cx="261777" cy="375430"/>
              </a:xfrm>
              <a:custGeom>
                <a:rect b="b" l="l" r="r" t="t"/>
                <a:pathLst>
                  <a:path extrusionOk="0" h="502248" w="350203">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63" name="Google Shape;363;p5"/>
            <p:cNvGrpSpPr/>
            <p:nvPr/>
          </p:nvGrpSpPr>
          <p:grpSpPr>
            <a:xfrm>
              <a:off x="3842299" y="5775823"/>
              <a:ext cx="349063" cy="226629"/>
              <a:chOff x="5815767" y="7550509"/>
              <a:chExt cx="580129" cy="376585"/>
            </a:xfrm>
          </p:grpSpPr>
          <p:sp>
            <p:nvSpPr>
              <p:cNvPr id="364" name="Google Shape;364;p5"/>
              <p:cNvSpPr/>
              <p:nvPr/>
            </p:nvSpPr>
            <p:spPr>
              <a:xfrm>
                <a:off x="5815767" y="7563893"/>
                <a:ext cx="158921" cy="363156"/>
              </a:xfrm>
              <a:custGeom>
                <a:rect b="b" l="l" r="r" t="t"/>
                <a:pathLst>
                  <a:path extrusionOk="0" h="485828" w="212603">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5" name="Google Shape;365;p5"/>
              <p:cNvSpPr/>
              <p:nvPr/>
            </p:nvSpPr>
            <p:spPr>
              <a:xfrm>
                <a:off x="6101587" y="7550509"/>
                <a:ext cx="294309" cy="376585"/>
              </a:xfrm>
              <a:custGeom>
                <a:rect b="b" l="l" r="r" t="t"/>
                <a:pathLst>
                  <a:path extrusionOk="0" h="503792" w="393724">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66" name="Google Shape;366;p5"/>
            <p:cNvGrpSpPr/>
            <p:nvPr/>
          </p:nvGrpSpPr>
          <p:grpSpPr>
            <a:xfrm>
              <a:off x="5321810" y="5773920"/>
              <a:ext cx="362837" cy="230434"/>
              <a:chOff x="8525636" y="7550463"/>
              <a:chExt cx="603020" cy="382908"/>
            </a:xfrm>
          </p:grpSpPr>
          <p:sp>
            <p:nvSpPr>
              <p:cNvPr id="367" name="Google Shape;367;p5"/>
              <p:cNvSpPr/>
              <p:nvPr/>
            </p:nvSpPr>
            <p:spPr>
              <a:xfrm>
                <a:off x="8525636" y="7563986"/>
                <a:ext cx="245258" cy="369385"/>
              </a:xfrm>
              <a:custGeom>
                <a:rect b="b" l="l" r="r" t="t"/>
                <a:pathLst>
                  <a:path extrusionOk="0" h="494161" w="328104">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8" name="Google Shape;368;p5"/>
              <p:cNvSpPr/>
              <p:nvPr/>
            </p:nvSpPr>
            <p:spPr>
              <a:xfrm>
                <a:off x="8834394" y="7550463"/>
                <a:ext cx="294262" cy="376584"/>
              </a:xfrm>
              <a:custGeom>
                <a:rect b="b" l="l" r="r" t="t"/>
                <a:pathLst>
                  <a:path extrusionOk="0" h="503791" w="393662">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69" name="Google Shape;369;p5"/>
            <p:cNvSpPr/>
            <p:nvPr/>
          </p:nvSpPr>
          <p:spPr>
            <a:xfrm>
              <a:off x="4565669" y="5711861"/>
              <a:ext cx="373696" cy="354901"/>
            </a:xfrm>
            <a:custGeom>
              <a:rect b="b" l="l" r="r" t="t"/>
              <a:pathLst>
                <a:path extrusionOk="0" h="531687" w="559844">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70" name="Google Shape;370;p5"/>
          <p:cNvGrpSpPr/>
          <p:nvPr/>
        </p:nvGrpSpPr>
        <p:grpSpPr>
          <a:xfrm>
            <a:off x="6937804" y="2132957"/>
            <a:ext cx="3263043" cy="226229"/>
            <a:chOff x="1351481" y="5695915"/>
            <a:chExt cx="5088169" cy="386452"/>
          </a:xfrm>
        </p:grpSpPr>
        <p:sp>
          <p:nvSpPr>
            <p:cNvPr id="371" name="Google Shape;371;p5"/>
            <p:cNvSpPr/>
            <p:nvPr/>
          </p:nvSpPr>
          <p:spPr>
            <a:xfrm>
              <a:off x="1351481" y="5701774"/>
              <a:ext cx="392270" cy="374828"/>
            </a:xfrm>
            <a:custGeom>
              <a:rect b="b" l="l" r="r" t="t"/>
              <a:pathLst>
                <a:path extrusionOk="0" h="832952" w="871712">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72" name="Google Shape;372;p5"/>
            <p:cNvGrpSpPr/>
            <p:nvPr/>
          </p:nvGrpSpPr>
          <p:grpSpPr>
            <a:xfrm>
              <a:off x="3003318" y="5732448"/>
              <a:ext cx="464334" cy="313397"/>
              <a:chOff x="4522036" y="7458929"/>
              <a:chExt cx="771704" cy="520766"/>
            </a:xfrm>
          </p:grpSpPr>
          <p:sp>
            <p:nvSpPr>
              <p:cNvPr id="373" name="Google Shape;373;p5"/>
              <p:cNvSpPr/>
              <p:nvPr/>
            </p:nvSpPr>
            <p:spPr>
              <a:xfrm>
                <a:off x="4642211" y="7488619"/>
                <a:ext cx="324351" cy="491024"/>
              </a:xfrm>
              <a:custGeom>
                <a:rect b="b" l="l" r="r" t="t"/>
                <a:pathLst>
                  <a:path extrusionOk="0" h="656888" w="433914">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4" name="Google Shape;374;p5"/>
              <p:cNvSpPr/>
              <p:nvPr/>
            </p:nvSpPr>
            <p:spPr>
              <a:xfrm>
                <a:off x="4522036" y="7458929"/>
                <a:ext cx="277737" cy="158889"/>
              </a:xfrm>
              <a:custGeom>
                <a:rect b="b" l="l" r="r" t="t"/>
                <a:pathLst>
                  <a:path extrusionOk="0" h="212560" w="371554">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5" name="Google Shape;375;p5"/>
              <p:cNvSpPr/>
              <p:nvPr/>
            </p:nvSpPr>
            <p:spPr>
              <a:xfrm>
                <a:off x="4848738" y="7459080"/>
                <a:ext cx="324260" cy="490978"/>
              </a:xfrm>
              <a:custGeom>
                <a:rect b="b" l="l" r="r" t="t"/>
                <a:pathLst>
                  <a:path extrusionOk="0" h="656827" w="433792">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6" name="Google Shape;376;p5"/>
              <p:cNvSpPr/>
              <p:nvPr/>
            </p:nvSpPr>
            <p:spPr>
              <a:xfrm>
                <a:off x="5014821" y="7820248"/>
                <a:ext cx="278918" cy="159448"/>
              </a:xfrm>
              <a:custGeom>
                <a:rect b="b" l="l" r="r" t="t"/>
                <a:pathLst>
                  <a:path extrusionOk="0" h="213308" w="373135">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77" name="Google Shape;377;p5"/>
            <p:cNvSpPr/>
            <p:nvPr/>
          </p:nvSpPr>
          <p:spPr>
            <a:xfrm>
              <a:off x="4566010" y="5706409"/>
              <a:ext cx="381312" cy="365558"/>
            </a:xfrm>
            <a:custGeom>
              <a:rect b="b" l="l" r="r" t="t"/>
              <a:pathLst>
                <a:path extrusionOk="0" h="812352" w="84736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78" name="Google Shape;378;p5"/>
            <p:cNvGrpSpPr/>
            <p:nvPr/>
          </p:nvGrpSpPr>
          <p:grpSpPr>
            <a:xfrm>
              <a:off x="6059297" y="5695915"/>
              <a:ext cx="380354" cy="386452"/>
              <a:chOff x="10064117" y="7392669"/>
              <a:chExt cx="632132" cy="642160"/>
            </a:xfrm>
          </p:grpSpPr>
          <p:sp>
            <p:nvSpPr>
              <p:cNvPr id="379" name="Google Shape;379;p5"/>
              <p:cNvSpPr/>
              <p:nvPr/>
            </p:nvSpPr>
            <p:spPr>
              <a:xfrm>
                <a:off x="10064117" y="7759301"/>
                <a:ext cx="632132" cy="275528"/>
              </a:xfrm>
              <a:custGeom>
                <a:rect b="b" l="l" r="r" t="t"/>
                <a:pathLst>
                  <a:path extrusionOk="0" h="368599" w="845661">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0" name="Google Shape;380;p5"/>
              <p:cNvSpPr/>
              <p:nvPr/>
            </p:nvSpPr>
            <p:spPr>
              <a:xfrm>
                <a:off x="10202922" y="7392673"/>
                <a:ext cx="362736" cy="207645"/>
              </a:xfrm>
              <a:custGeom>
                <a:rect b="b" l="l" r="r" t="t"/>
                <a:pathLst>
                  <a:path extrusionOk="0" h="277786" w="485266">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1" name="Google Shape;381;p5"/>
              <p:cNvSpPr/>
              <p:nvPr/>
            </p:nvSpPr>
            <p:spPr>
              <a:xfrm>
                <a:off x="10363922" y="7392669"/>
                <a:ext cx="38623" cy="426604"/>
              </a:xfrm>
              <a:custGeom>
                <a:rect b="b" l="l" r="r" t="t"/>
                <a:pathLst>
                  <a:path extrusionOk="0" h="570708" w="5167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82" name="Google Shape;382;p5"/>
            <p:cNvGrpSpPr/>
            <p:nvPr/>
          </p:nvGrpSpPr>
          <p:grpSpPr>
            <a:xfrm>
              <a:off x="2118237" y="5776170"/>
              <a:ext cx="510436" cy="225935"/>
              <a:chOff x="2808633" y="7557940"/>
              <a:chExt cx="848324" cy="375431"/>
            </a:xfrm>
          </p:grpSpPr>
          <p:sp>
            <p:nvSpPr>
              <p:cNvPr id="383" name="Google Shape;383;p5"/>
              <p:cNvSpPr/>
              <p:nvPr/>
            </p:nvSpPr>
            <p:spPr>
              <a:xfrm>
                <a:off x="2808633" y="7563986"/>
                <a:ext cx="245211" cy="369385"/>
              </a:xfrm>
              <a:custGeom>
                <a:rect b="b" l="l" r="r" t="t"/>
                <a:pathLst>
                  <a:path extrusionOk="0" h="494161" w="328041">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4" name="Google Shape;384;p5"/>
              <p:cNvSpPr/>
              <p:nvPr/>
            </p:nvSpPr>
            <p:spPr>
              <a:xfrm>
                <a:off x="3108252" y="7564078"/>
                <a:ext cx="244749" cy="363295"/>
              </a:xfrm>
              <a:custGeom>
                <a:rect b="b" l="l" r="r" t="t"/>
                <a:pathLst>
                  <a:path extrusionOk="0" h="486013" w="327424">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5" name="Google Shape;385;p5"/>
              <p:cNvSpPr/>
              <p:nvPr/>
            </p:nvSpPr>
            <p:spPr>
              <a:xfrm>
                <a:off x="3395180" y="7557940"/>
                <a:ext cx="261777" cy="375430"/>
              </a:xfrm>
              <a:custGeom>
                <a:rect b="b" l="l" r="r" t="t"/>
                <a:pathLst>
                  <a:path extrusionOk="0" h="502248" w="350203">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86" name="Google Shape;386;p5"/>
            <p:cNvGrpSpPr/>
            <p:nvPr/>
          </p:nvGrpSpPr>
          <p:grpSpPr>
            <a:xfrm>
              <a:off x="3842299" y="5775823"/>
              <a:ext cx="349063" cy="226629"/>
              <a:chOff x="5815767" y="7550509"/>
              <a:chExt cx="580129" cy="376585"/>
            </a:xfrm>
          </p:grpSpPr>
          <p:sp>
            <p:nvSpPr>
              <p:cNvPr id="387" name="Google Shape;387;p5"/>
              <p:cNvSpPr/>
              <p:nvPr/>
            </p:nvSpPr>
            <p:spPr>
              <a:xfrm>
                <a:off x="5815767" y="7563893"/>
                <a:ext cx="158921" cy="363156"/>
              </a:xfrm>
              <a:custGeom>
                <a:rect b="b" l="l" r="r" t="t"/>
                <a:pathLst>
                  <a:path extrusionOk="0" h="485828" w="212603">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8" name="Google Shape;388;p5"/>
              <p:cNvSpPr/>
              <p:nvPr/>
            </p:nvSpPr>
            <p:spPr>
              <a:xfrm>
                <a:off x="6101587" y="7550509"/>
                <a:ext cx="294309" cy="376585"/>
              </a:xfrm>
              <a:custGeom>
                <a:rect b="b" l="l" r="r" t="t"/>
                <a:pathLst>
                  <a:path extrusionOk="0" h="503792" w="393724">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89" name="Google Shape;389;p5"/>
            <p:cNvGrpSpPr/>
            <p:nvPr/>
          </p:nvGrpSpPr>
          <p:grpSpPr>
            <a:xfrm>
              <a:off x="5321810" y="5773920"/>
              <a:ext cx="362837" cy="230434"/>
              <a:chOff x="8525636" y="7550463"/>
              <a:chExt cx="603020" cy="382908"/>
            </a:xfrm>
          </p:grpSpPr>
          <p:sp>
            <p:nvSpPr>
              <p:cNvPr id="390" name="Google Shape;390;p5"/>
              <p:cNvSpPr/>
              <p:nvPr/>
            </p:nvSpPr>
            <p:spPr>
              <a:xfrm>
                <a:off x="8525636" y="7563986"/>
                <a:ext cx="245258" cy="369385"/>
              </a:xfrm>
              <a:custGeom>
                <a:rect b="b" l="l" r="r" t="t"/>
                <a:pathLst>
                  <a:path extrusionOk="0" h="494161" w="328104">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1" name="Google Shape;391;p5"/>
              <p:cNvSpPr/>
              <p:nvPr/>
            </p:nvSpPr>
            <p:spPr>
              <a:xfrm>
                <a:off x="8834394" y="7550463"/>
                <a:ext cx="294262" cy="376584"/>
              </a:xfrm>
              <a:custGeom>
                <a:rect b="b" l="l" r="r" t="t"/>
                <a:pathLst>
                  <a:path extrusionOk="0" h="503791" w="393662">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92" name="Google Shape;392;p5"/>
            <p:cNvSpPr/>
            <p:nvPr/>
          </p:nvSpPr>
          <p:spPr>
            <a:xfrm>
              <a:off x="4565669" y="5711861"/>
              <a:ext cx="373696" cy="354901"/>
            </a:xfrm>
            <a:custGeom>
              <a:rect b="b" l="l" r="r" t="t"/>
              <a:pathLst>
                <a:path extrusionOk="0" h="531687" w="559844">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393" name="Shape 393"/>
        <p:cNvGrpSpPr/>
        <p:nvPr/>
      </p:nvGrpSpPr>
      <p:grpSpPr>
        <a:xfrm>
          <a:off x="0" y="0"/>
          <a:ext cx="0" cy="0"/>
          <a:chOff x="0" y="0"/>
          <a:chExt cx="0" cy="0"/>
        </a:xfrm>
      </p:grpSpPr>
      <p:sp>
        <p:nvSpPr>
          <p:cNvPr id="394" name="Google Shape;394;p6"/>
          <p:cNvSpPr/>
          <p:nvPr/>
        </p:nvSpPr>
        <p:spPr>
          <a:xfrm>
            <a:off x="23962"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95" name="Google Shape;395;p6"/>
          <p:cNvGrpSpPr/>
          <p:nvPr/>
        </p:nvGrpSpPr>
        <p:grpSpPr>
          <a:xfrm>
            <a:off x="11509980" y="242351"/>
            <a:ext cx="439339" cy="1365706"/>
            <a:chOff x="11509980" y="242351"/>
            <a:chExt cx="439339" cy="1365706"/>
          </a:xfrm>
        </p:grpSpPr>
        <p:sp>
          <p:nvSpPr>
            <p:cNvPr id="396" name="Google Shape;396;p6"/>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7" name="Google Shape;397;p6"/>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8" name="Google Shape;398;p6"/>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9" name="Google Shape;399;p6"/>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0" name="Google Shape;400;p6"/>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1" name="Google Shape;401;p6"/>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2" name="Google Shape;402;p6"/>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3" name="Google Shape;403;p6"/>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4" name="Google Shape;404;p6"/>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5" name="Google Shape;405;p6"/>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6" name="Google Shape;406;p6"/>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7" name="Google Shape;407;p6"/>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8" name="Google Shape;408;p6"/>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9" name="Google Shape;409;p6"/>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0" name="Google Shape;410;p6"/>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1" name="Google Shape;411;p6"/>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2" name="Google Shape;412;p6"/>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3" name="Google Shape;413;p6"/>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4" name="Google Shape;414;p6"/>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5" name="Google Shape;415;p6"/>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6" name="Google Shape;416;p6"/>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7" name="Google Shape;417;p6"/>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8" name="Google Shape;418;p6"/>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9" name="Google Shape;419;p6"/>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20" name="Google Shape;420;p6"/>
          <p:cNvGrpSpPr/>
          <p:nvPr/>
        </p:nvGrpSpPr>
        <p:grpSpPr>
          <a:xfrm>
            <a:off x="257323" y="5204757"/>
            <a:ext cx="439340" cy="1365706"/>
            <a:chOff x="257323" y="5204757"/>
            <a:chExt cx="439340" cy="1365706"/>
          </a:xfrm>
        </p:grpSpPr>
        <p:sp>
          <p:nvSpPr>
            <p:cNvPr id="421" name="Google Shape;421;p6"/>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2" name="Google Shape;422;p6"/>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3" name="Google Shape;423;p6"/>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4" name="Google Shape;424;p6"/>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5" name="Google Shape;425;p6"/>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6" name="Google Shape;426;p6"/>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7" name="Google Shape;427;p6"/>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8" name="Google Shape;428;p6"/>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9" name="Google Shape;429;p6"/>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0" name="Google Shape;430;p6"/>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1" name="Google Shape;431;p6"/>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2" name="Google Shape;432;p6"/>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3" name="Google Shape;433;p6"/>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4" name="Google Shape;434;p6"/>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5" name="Google Shape;435;p6"/>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6" name="Google Shape;436;p6"/>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7" name="Google Shape;437;p6"/>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8" name="Google Shape;438;p6"/>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9" name="Google Shape;439;p6"/>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0" name="Google Shape;440;p6"/>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1" name="Google Shape;441;p6"/>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2" name="Google Shape;442;p6"/>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3" name="Google Shape;443;p6"/>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4" name="Google Shape;444;p6"/>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45" name="Google Shape;445;p6"/>
          <p:cNvSpPr/>
          <p:nvPr/>
        </p:nvSpPr>
        <p:spPr>
          <a:xfrm>
            <a:off x="10489375" y="6123369"/>
            <a:ext cx="1252960" cy="159505"/>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6" name="Google Shape;446;p6"/>
          <p:cNvSpPr/>
          <p:nvPr/>
        </p:nvSpPr>
        <p:spPr>
          <a:xfrm>
            <a:off x="10489375" y="6410848"/>
            <a:ext cx="1252960" cy="159507"/>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7" name="Google Shape;447;p6"/>
          <p:cNvSpPr txBox="1"/>
          <p:nvPr>
            <p:ph idx="1" type="body"/>
          </p:nvPr>
        </p:nvSpPr>
        <p:spPr>
          <a:xfrm>
            <a:off x="5002700" y="2965625"/>
            <a:ext cx="6773700" cy="20751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448" name="Google Shape;448;p6"/>
          <p:cNvSpPr txBox="1"/>
          <p:nvPr>
            <p:ph type="title"/>
          </p:nvPr>
        </p:nvSpPr>
        <p:spPr>
          <a:xfrm>
            <a:off x="5002700" y="2041175"/>
            <a:ext cx="67737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Two columns">
  <p:cSld name="CUSTOM_4">
    <p:spTree>
      <p:nvGrpSpPr>
        <p:cNvPr id="449" name="Shape 449"/>
        <p:cNvGrpSpPr/>
        <p:nvPr/>
      </p:nvGrpSpPr>
      <p:grpSpPr>
        <a:xfrm>
          <a:off x="0" y="0"/>
          <a:ext cx="0" cy="0"/>
          <a:chOff x="0" y="0"/>
          <a:chExt cx="0" cy="0"/>
        </a:xfrm>
      </p:grpSpPr>
      <p:sp>
        <p:nvSpPr>
          <p:cNvPr id="450" name="Google Shape;450;p7"/>
          <p:cNvSpPr/>
          <p:nvPr/>
        </p:nvSpPr>
        <p:spPr>
          <a:xfrm flipH="1">
            <a:off x="9450584"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1" name="Google Shape;451;p7"/>
          <p:cNvSpPr/>
          <p:nvPr/>
        </p:nvSpPr>
        <p:spPr>
          <a:xfrm flipH="1">
            <a:off x="23962"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2" name="Google Shape;452;p7"/>
          <p:cNvSpPr/>
          <p:nvPr/>
        </p:nvSpPr>
        <p:spPr>
          <a:xfrm>
            <a:off x="999791" y="812137"/>
            <a:ext cx="10350900" cy="55296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3" name="Google Shape;453;p7"/>
          <p:cNvSpPr/>
          <p:nvPr/>
        </p:nvSpPr>
        <p:spPr>
          <a:xfrm>
            <a:off x="874575" y="641913"/>
            <a:ext cx="10350900" cy="55296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454" name="Google Shape;454;p7"/>
          <p:cNvGrpSpPr/>
          <p:nvPr/>
        </p:nvGrpSpPr>
        <p:grpSpPr>
          <a:xfrm flipH="1">
            <a:off x="266643" y="242351"/>
            <a:ext cx="439339" cy="1365706"/>
            <a:chOff x="11509980" y="242351"/>
            <a:chExt cx="439339" cy="1365706"/>
          </a:xfrm>
        </p:grpSpPr>
        <p:sp>
          <p:nvSpPr>
            <p:cNvPr id="455" name="Google Shape;455;p7"/>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6" name="Google Shape;456;p7"/>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7" name="Google Shape;457;p7"/>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8" name="Google Shape;458;p7"/>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9" name="Google Shape;459;p7"/>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0" name="Google Shape;460;p7"/>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1" name="Google Shape;461;p7"/>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2" name="Google Shape;462;p7"/>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3" name="Google Shape;463;p7"/>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4" name="Google Shape;464;p7"/>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5" name="Google Shape;465;p7"/>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6" name="Google Shape;466;p7"/>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7" name="Google Shape;467;p7"/>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8" name="Google Shape;468;p7"/>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9" name="Google Shape;469;p7"/>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0" name="Google Shape;470;p7"/>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1" name="Google Shape;471;p7"/>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2" name="Google Shape;472;p7"/>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3" name="Google Shape;473;p7"/>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4" name="Google Shape;474;p7"/>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5" name="Google Shape;475;p7"/>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6" name="Google Shape;476;p7"/>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7" name="Google Shape;477;p7"/>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8" name="Google Shape;478;p7"/>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79" name="Google Shape;479;p7"/>
          <p:cNvGrpSpPr/>
          <p:nvPr/>
        </p:nvGrpSpPr>
        <p:grpSpPr>
          <a:xfrm flipH="1">
            <a:off x="11519299" y="5204757"/>
            <a:ext cx="439340" cy="1365706"/>
            <a:chOff x="257323" y="5204757"/>
            <a:chExt cx="439340" cy="1365706"/>
          </a:xfrm>
        </p:grpSpPr>
        <p:sp>
          <p:nvSpPr>
            <p:cNvPr id="480" name="Google Shape;480;p7"/>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1" name="Google Shape;481;p7"/>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2" name="Google Shape;482;p7"/>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3" name="Google Shape;483;p7"/>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4" name="Google Shape;484;p7"/>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5" name="Google Shape;485;p7"/>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6" name="Google Shape;486;p7"/>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7" name="Google Shape;487;p7"/>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8" name="Google Shape;488;p7"/>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9" name="Google Shape;489;p7"/>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0" name="Google Shape;490;p7"/>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1" name="Google Shape;491;p7"/>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2" name="Google Shape;492;p7"/>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3" name="Google Shape;493;p7"/>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4" name="Google Shape;494;p7"/>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5" name="Google Shape;495;p7"/>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6" name="Google Shape;496;p7"/>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7" name="Google Shape;497;p7"/>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8" name="Google Shape;498;p7"/>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9" name="Google Shape;499;p7"/>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0" name="Google Shape;500;p7"/>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1" name="Google Shape;501;p7"/>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2" name="Google Shape;502;p7"/>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3" name="Google Shape;503;p7"/>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04" name="Google Shape;504;p7"/>
          <p:cNvSpPr/>
          <p:nvPr/>
        </p:nvSpPr>
        <p:spPr>
          <a:xfrm rot="-5400000">
            <a:off x="11417058" y="561644"/>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5" name="Google Shape;505;p7"/>
          <p:cNvSpPr/>
          <p:nvPr/>
        </p:nvSpPr>
        <p:spPr>
          <a:xfrm rot="-5400000">
            <a:off x="11629406" y="561822"/>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6" name="Google Shape;506;p7"/>
          <p:cNvSpPr/>
          <p:nvPr/>
        </p:nvSpPr>
        <p:spPr>
          <a:xfrm flipH="1" rot="5400000">
            <a:off x="198071" y="6153448"/>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7" name="Google Shape;507;p7"/>
          <p:cNvSpPr/>
          <p:nvPr/>
        </p:nvSpPr>
        <p:spPr>
          <a:xfrm flipH="1" rot="5400000">
            <a:off x="-14456" y="6153447"/>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8" name="Google Shape;508;p7"/>
          <p:cNvSpPr txBox="1"/>
          <p:nvPr>
            <p:ph type="title"/>
          </p:nvPr>
        </p:nvSpPr>
        <p:spPr>
          <a:xfrm>
            <a:off x="1143000" y="836300"/>
            <a:ext cx="98256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509" name="Google Shape;509;p7"/>
          <p:cNvSpPr txBox="1"/>
          <p:nvPr>
            <p:ph idx="1" type="body"/>
          </p:nvPr>
        </p:nvSpPr>
        <p:spPr>
          <a:xfrm>
            <a:off x="1143000" y="1985882"/>
            <a:ext cx="4619100" cy="3883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510" name="Google Shape;510;p7"/>
          <p:cNvSpPr txBox="1"/>
          <p:nvPr>
            <p:ph idx="2" type="body"/>
          </p:nvPr>
        </p:nvSpPr>
        <p:spPr>
          <a:xfrm>
            <a:off x="6348945" y="1971250"/>
            <a:ext cx="4619400" cy="3883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511" name="Google Shape;511;p7"/>
          <p:cNvSpPr/>
          <p:nvPr/>
        </p:nvSpPr>
        <p:spPr>
          <a:xfrm>
            <a:off x="10505909" y="319373"/>
            <a:ext cx="1004670" cy="949336"/>
          </a:xfrm>
          <a:custGeom>
            <a:rect b="b" l="l" r="r" t="t"/>
            <a:pathLst>
              <a:path extrusionOk="0" h="949336" w="1004670">
                <a:moveTo>
                  <a:pt x="4014" y="812382"/>
                </a:moveTo>
                <a:lnTo>
                  <a:pt x="82149" y="632092"/>
                </a:lnTo>
                <a:cubicBezTo>
                  <a:pt x="76460" y="615750"/>
                  <a:pt x="71630" y="599114"/>
                  <a:pt x="67682" y="582264"/>
                </a:cubicBezTo>
                <a:cubicBezTo>
                  <a:pt x="8291" y="326964"/>
                  <a:pt x="167097" y="71843"/>
                  <a:pt x="422405" y="12452"/>
                </a:cubicBezTo>
                <a:cubicBezTo>
                  <a:pt x="677705" y="-46949"/>
                  <a:pt x="932817" y="111866"/>
                  <a:pt x="992217" y="367175"/>
                </a:cubicBezTo>
                <a:cubicBezTo>
                  <a:pt x="1051609" y="622474"/>
                  <a:pt x="892795" y="877587"/>
                  <a:pt x="637495" y="936987"/>
                </a:cubicBezTo>
                <a:cubicBezTo>
                  <a:pt x="502549" y="968384"/>
                  <a:pt x="360612" y="939237"/>
                  <a:pt x="248955" y="857209"/>
                </a:cubicBezTo>
                <a:lnTo>
                  <a:pt x="53395" y="879355"/>
                </a:lnTo>
                <a:cubicBezTo>
                  <a:pt x="27026" y="882310"/>
                  <a:pt x="3255" y="863335"/>
                  <a:pt x="299" y="836965"/>
                </a:cubicBezTo>
                <a:cubicBezTo>
                  <a:pt x="-647" y="828590"/>
                  <a:pt x="638" y="820106"/>
                  <a:pt x="4014" y="812382"/>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2" name="Google Shape;512;p7"/>
          <p:cNvSpPr/>
          <p:nvPr/>
        </p:nvSpPr>
        <p:spPr>
          <a:xfrm>
            <a:off x="10500776" y="256281"/>
            <a:ext cx="1004868" cy="949457"/>
          </a:xfrm>
          <a:custGeom>
            <a:rect b="b" l="l" r="r" t="t"/>
            <a:pathLst>
              <a:path extrusionOk="0" h="949457" w="1004868">
                <a:moveTo>
                  <a:pt x="3968" y="812431"/>
                </a:moveTo>
                <a:lnTo>
                  <a:pt x="82371" y="632141"/>
                </a:lnTo>
                <a:cubicBezTo>
                  <a:pt x="-4559" y="384851"/>
                  <a:pt x="125439" y="113915"/>
                  <a:pt x="372729" y="26985"/>
                </a:cubicBezTo>
                <a:cubicBezTo>
                  <a:pt x="620010" y="-59937"/>
                  <a:pt x="890945" y="70053"/>
                  <a:pt x="977876" y="317343"/>
                </a:cubicBezTo>
                <a:cubicBezTo>
                  <a:pt x="1064806" y="564632"/>
                  <a:pt x="934808" y="835568"/>
                  <a:pt x="687527" y="922499"/>
                </a:cubicBezTo>
                <a:cubicBezTo>
                  <a:pt x="671195" y="928231"/>
                  <a:pt x="654567" y="933080"/>
                  <a:pt x="637708" y="937000"/>
                </a:cubicBezTo>
                <a:cubicBezTo>
                  <a:pt x="502727" y="968594"/>
                  <a:pt x="360682" y="939411"/>
                  <a:pt x="249088" y="857169"/>
                </a:cubicBezTo>
                <a:lnTo>
                  <a:pt x="53528" y="879404"/>
                </a:lnTo>
                <a:cubicBezTo>
                  <a:pt x="27114" y="882386"/>
                  <a:pt x="3281" y="863393"/>
                  <a:pt x="298" y="836979"/>
                </a:cubicBezTo>
                <a:cubicBezTo>
                  <a:pt x="-640" y="828612"/>
                  <a:pt x="619" y="820155"/>
                  <a:pt x="3968" y="81243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3" name="Google Shape;513;p7"/>
          <p:cNvSpPr/>
          <p:nvPr/>
        </p:nvSpPr>
        <p:spPr>
          <a:xfrm>
            <a:off x="10487331" y="242338"/>
            <a:ext cx="1031963" cy="976661"/>
          </a:xfrm>
          <a:custGeom>
            <a:rect b="b" l="l" r="r" t="t"/>
            <a:pathLst>
              <a:path extrusionOk="0" h="976661" w="1031963">
                <a:moveTo>
                  <a:pt x="543461" y="976660"/>
                </a:moveTo>
                <a:cubicBezTo>
                  <a:pt x="441350" y="976651"/>
                  <a:pt x="341810" y="944612"/>
                  <a:pt x="258871" y="885042"/>
                </a:cubicBezTo>
                <a:lnTo>
                  <a:pt x="68490" y="906651"/>
                </a:lnTo>
                <a:cubicBezTo>
                  <a:pt x="34727" y="910500"/>
                  <a:pt x="4241" y="886247"/>
                  <a:pt x="392" y="852484"/>
                </a:cubicBezTo>
                <a:cubicBezTo>
                  <a:pt x="-831" y="841768"/>
                  <a:pt x="795" y="830910"/>
                  <a:pt x="5089" y="821016"/>
                </a:cubicBezTo>
                <a:lnTo>
                  <a:pt x="81439" y="645369"/>
                </a:lnTo>
                <a:cubicBezTo>
                  <a:pt x="76349" y="630546"/>
                  <a:pt x="71973" y="615008"/>
                  <a:pt x="68222" y="599113"/>
                </a:cubicBezTo>
                <a:cubicBezTo>
                  <a:pt x="7018" y="336536"/>
                  <a:pt x="170271" y="74056"/>
                  <a:pt x="432848" y="12852"/>
                </a:cubicBezTo>
                <a:cubicBezTo>
                  <a:pt x="695426" y="-48352"/>
                  <a:pt x="957905" y="114901"/>
                  <a:pt x="1019109" y="377478"/>
                </a:cubicBezTo>
                <a:cubicBezTo>
                  <a:pt x="1080304" y="640056"/>
                  <a:pt x="917061" y="902535"/>
                  <a:pt x="654483" y="963739"/>
                </a:cubicBezTo>
                <a:cubicBezTo>
                  <a:pt x="618086" y="972222"/>
                  <a:pt x="580831" y="976500"/>
                  <a:pt x="543461" y="976482"/>
                </a:cubicBezTo>
                <a:close/>
                <a:moveTo>
                  <a:pt x="266194" y="857270"/>
                </a:moveTo>
                <a:lnTo>
                  <a:pt x="270480" y="860396"/>
                </a:lnTo>
                <a:cubicBezTo>
                  <a:pt x="475765" y="1011290"/>
                  <a:pt x="764497" y="967204"/>
                  <a:pt x="915391" y="761919"/>
                </a:cubicBezTo>
                <a:cubicBezTo>
                  <a:pt x="1066285" y="556635"/>
                  <a:pt x="1022199" y="267902"/>
                  <a:pt x="816914" y="117008"/>
                </a:cubicBezTo>
                <a:cubicBezTo>
                  <a:pt x="611639" y="-33886"/>
                  <a:pt x="322897" y="10200"/>
                  <a:pt x="172003" y="215485"/>
                </a:cubicBezTo>
                <a:cubicBezTo>
                  <a:pt x="92216" y="324025"/>
                  <a:pt x="63865" y="462016"/>
                  <a:pt x="94386" y="593220"/>
                </a:cubicBezTo>
                <a:cubicBezTo>
                  <a:pt x="98119" y="609605"/>
                  <a:pt x="102807" y="625768"/>
                  <a:pt x="108406" y="641618"/>
                </a:cubicBezTo>
                <a:lnTo>
                  <a:pt x="110192" y="646530"/>
                </a:lnTo>
                <a:lnTo>
                  <a:pt x="29825" y="831642"/>
                </a:lnTo>
                <a:cubicBezTo>
                  <a:pt x="22217" y="849305"/>
                  <a:pt x="30369" y="869799"/>
                  <a:pt x="48041" y="877398"/>
                </a:cubicBezTo>
                <a:cubicBezTo>
                  <a:pt x="53551" y="879773"/>
                  <a:pt x="59579" y="880684"/>
                  <a:pt x="65544" y="88004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4" name="Google Shape;514;p7"/>
          <p:cNvSpPr/>
          <p:nvPr/>
        </p:nvSpPr>
        <p:spPr>
          <a:xfrm>
            <a:off x="10744898" y="449796"/>
            <a:ext cx="569034" cy="544086"/>
          </a:xfrm>
          <a:custGeom>
            <a:rect b="b" l="l" r="r" t="t"/>
            <a:pathLst>
              <a:path extrusionOk="0" h="544086" w="569034">
                <a:moveTo>
                  <a:pt x="449319" y="544085"/>
                </a:moveTo>
                <a:cubicBezTo>
                  <a:pt x="447104" y="544067"/>
                  <a:pt x="444934" y="543522"/>
                  <a:pt x="442978" y="542477"/>
                </a:cubicBezTo>
                <a:lnTo>
                  <a:pt x="282244" y="456306"/>
                </a:lnTo>
                <a:lnTo>
                  <a:pt x="120260" y="539620"/>
                </a:lnTo>
                <a:cubicBezTo>
                  <a:pt x="113679" y="542995"/>
                  <a:pt x="105606" y="540388"/>
                  <a:pt x="102231" y="533798"/>
                </a:cubicBezTo>
                <a:cubicBezTo>
                  <a:pt x="100900" y="531190"/>
                  <a:pt x="100454" y="528217"/>
                  <a:pt x="100972" y="525332"/>
                </a:cubicBezTo>
                <a:lnTo>
                  <a:pt x="133297" y="346024"/>
                </a:lnTo>
                <a:lnTo>
                  <a:pt x="3995" y="217705"/>
                </a:lnTo>
                <a:cubicBezTo>
                  <a:pt x="343" y="214133"/>
                  <a:pt x="-934" y="208793"/>
                  <a:pt x="691" y="203953"/>
                </a:cubicBezTo>
                <a:cubicBezTo>
                  <a:pt x="2352" y="199167"/>
                  <a:pt x="6567" y="195720"/>
                  <a:pt x="11585" y="195023"/>
                </a:cubicBezTo>
                <a:lnTo>
                  <a:pt x="192411" y="170020"/>
                </a:lnTo>
                <a:lnTo>
                  <a:pt x="274475" y="7321"/>
                </a:lnTo>
                <a:cubicBezTo>
                  <a:pt x="276762" y="2821"/>
                  <a:pt x="281387" y="-10"/>
                  <a:pt x="286441" y="-1"/>
                </a:cubicBezTo>
                <a:lnTo>
                  <a:pt x="286441" y="-1"/>
                </a:lnTo>
                <a:cubicBezTo>
                  <a:pt x="291558" y="17"/>
                  <a:pt x="296210" y="2972"/>
                  <a:pt x="298407" y="7589"/>
                </a:cubicBezTo>
                <a:lnTo>
                  <a:pt x="377524" y="171627"/>
                </a:lnTo>
                <a:lnTo>
                  <a:pt x="557636" y="199399"/>
                </a:lnTo>
                <a:cubicBezTo>
                  <a:pt x="564949" y="200506"/>
                  <a:pt x="569986" y="207328"/>
                  <a:pt x="568878" y="214642"/>
                </a:cubicBezTo>
                <a:cubicBezTo>
                  <a:pt x="568441" y="217589"/>
                  <a:pt x="567030" y="220294"/>
                  <a:pt x="564869" y="222348"/>
                </a:cubicBezTo>
                <a:lnTo>
                  <a:pt x="433335" y="348614"/>
                </a:lnTo>
                <a:lnTo>
                  <a:pt x="462713" y="528547"/>
                </a:lnTo>
                <a:cubicBezTo>
                  <a:pt x="463589" y="533583"/>
                  <a:pt x="461463" y="538673"/>
                  <a:pt x="457266" y="541584"/>
                </a:cubicBezTo>
                <a:cubicBezTo>
                  <a:pt x="454953" y="543245"/>
                  <a:pt x="452167" y="544120"/>
                  <a:pt x="449319" y="544085"/>
                </a:cubicBezTo>
                <a:close/>
                <a:moveTo>
                  <a:pt x="282602" y="427999"/>
                </a:moveTo>
                <a:cubicBezTo>
                  <a:pt x="284816" y="427990"/>
                  <a:pt x="286995" y="428544"/>
                  <a:pt x="288941" y="429606"/>
                </a:cubicBezTo>
                <a:lnTo>
                  <a:pt x="431816" y="506312"/>
                </a:lnTo>
                <a:lnTo>
                  <a:pt x="405742" y="346292"/>
                </a:lnTo>
                <a:cubicBezTo>
                  <a:pt x="405081" y="341943"/>
                  <a:pt x="406581" y="337541"/>
                  <a:pt x="409760" y="334505"/>
                </a:cubicBezTo>
                <a:lnTo>
                  <a:pt x="526828" y="222348"/>
                </a:lnTo>
                <a:lnTo>
                  <a:pt x="366630" y="197613"/>
                </a:lnTo>
                <a:cubicBezTo>
                  <a:pt x="362254" y="196997"/>
                  <a:pt x="358495" y="194211"/>
                  <a:pt x="356629" y="190201"/>
                </a:cubicBezTo>
                <a:lnTo>
                  <a:pt x="286173" y="44290"/>
                </a:lnTo>
                <a:lnTo>
                  <a:pt x="213128" y="188951"/>
                </a:lnTo>
                <a:cubicBezTo>
                  <a:pt x="211146" y="192907"/>
                  <a:pt x="207333" y="195613"/>
                  <a:pt x="202948" y="196184"/>
                </a:cubicBezTo>
                <a:lnTo>
                  <a:pt x="42214" y="218151"/>
                </a:lnTo>
                <a:lnTo>
                  <a:pt x="157228" y="332273"/>
                </a:lnTo>
                <a:cubicBezTo>
                  <a:pt x="160408" y="335335"/>
                  <a:pt x="161827" y="339809"/>
                  <a:pt x="160979" y="344149"/>
                </a:cubicBezTo>
                <a:lnTo>
                  <a:pt x="132315" y="503365"/>
                </a:lnTo>
                <a:lnTo>
                  <a:pt x="276440" y="429249"/>
                </a:lnTo>
                <a:cubicBezTo>
                  <a:pt x="278342" y="428258"/>
                  <a:pt x="280459" y="427731"/>
                  <a:pt x="282602" y="42773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One column">
  <p:cSld name="CUSTOM_5">
    <p:spTree>
      <p:nvGrpSpPr>
        <p:cNvPr id="515" name="Shape 515"/>
        <p:cNvGrpSpPr/>
        <p:nvPr/>
      </p:nvGrpSpPr>
      <p:grpSpPr>
        <a:xfrm>
          <a:off x="0" y="0"/>
          <a:ext cx="0" cy="0"/>
          <a:chOff x="0" y="0"/>
          <a:chExt cx="0" cy="0"/>
        </a:xfrm>
      </p:grpSpPr>
      <p:sp>
        <p:nvSpPr>
          <p:cNvPr id="516" name="Google Shape;516;p8"/>
          <p:cNvSpPr/>
          <p:nvPr/>
        </p:nvSpPr>
        <p:spPr>
          <a:xfrm>
            <a:off x="9036517"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7" name="Google Shape;517;p8"/>
          <p:cNvSpPr/>
          <p:nvPr/>
        </p:nvSpPr>
        <p:spPr>
          <a:xfrm>
            <a:off x="23962"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18" name="Google Shape;518;p8"/>
          <p:cNvGrpSpPr/>
          <p:nvPr/>
        </p:nvGrpSpPr>
        <p:grpSpPr>
          <a:xfrm>
            <a:off x="11509980" y="242351"/>
            <a:ext cx="439339" cy="1365706"/>
            <a:chOff x="11509980" y="242351"/>
            <a:chExt cx="439339" cy="1365706"/>
          </a:xfrm>
        </p:grpSpPr>
        <p:sp>
          <p:nvSpPr>
            <p:cNvPr id="519" name="Google Shape;519;p8"/>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0" name="Google Shape;520;p8"/>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1" name="Google Shape;521;p8"/>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2" name="Google Shape;522;p8"/>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3" name="Google Shape;523;p8"/>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4" name="Google Shape;524;p8"/>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5" name="Google Shape;525;p8"/>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6" name="Google Shape;526;p8"/>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7" name="Google Shape;527;p8"/>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8" name="Google Shape;528;p8"/>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9" name="Google Shape;529;p8"/>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0" name="Google Shape;530;p8"/>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1" name="Google Shape;531;p8"/>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2" name="Google Shape;532;p8"/>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3" name="Google Shape;533;p8"/>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4" name="Google Shape;534;p8"/>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5" name="Google Shape;535;p8"/>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6" name="Google Shape;536;p8"/>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7" name="Google Shape;537;p8"/>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8" name="Google Shape;538;p8"/>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9" name="Google Shape;539;p8"/>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0" name="Google Shape;540;p8"/>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1" name="Google Shape;541;p8"/>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2" name="Google Shape;542;p8"/>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43" name="Google Shape;543;p8"/>
          <p:cNvGrpSpPr/>
          <p:nvPr/>
        </p:nvGrpSpPr>
        <p:grpSpPr>
          <a:xfrm>
            <a:off x="257323" y="5204757"/>
            <a:ext cx="439340" cy="1365706"/>
            <a:chOff x="257323" y="5204757"/>
            <a:chExt cx="439340" cy="1365706"/>
          </a:xfrm>
        </p:grpSpPr>
        <p:sp>
          <p:nvSpPr>
            <p:cNvPr id="544" name="Google Shape;544;p8"/>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5" name="Google Shape;545;p8"/>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6" name="Google Shape;546;p8"/>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7" name="Google Shape;547;p8"/>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8" name="Google Shape;548;p8"/>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9" name="Google Shape;549;p8"/>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0" name="Google Shape;550;p8"/>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1" name="Google Shape;551;p8"/>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2" name="Google Shape;552;p8"/>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3" name="Google Shape;553;p8"/>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4" name="Google Shape;554;p8"/>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5" name="Google Shape;555;p8"/>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6" name="Google Shape;556;p8"/>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7" name="Google Shape;557;p8"/>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8" name="Google Shape;558;p8"/>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9" name="Google Shape;559;p8"/>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0" name="Google Shape;560;p8"/>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1" name="Google Shape;561;p8"/>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2" name="Google Shape;562;p8"/>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3" name="Google Shape;563;p8"/>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4" name="Google Shape;564;p8"/>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5" name="Google Shape;565;p8"/>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6" name="Google Shape;566;p8"/>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7" name="Google Shape;567;p8"/>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68" name="Google Shape;568;p8"/>
          <p:cNvSpPr/>
          <p:nvPr/>
        </p:nvSpPr>
        <p:spPr>
          <a:xfrm>
            <a:off x="325040" y="217259"/>
            <a:ext cx="732204" cy="93634"/>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9" name="Google Shape;569;p8"/>
          <p:cNvSpPr/>
          <p:nvPr/>
        </p:nvSpPr>
        <p:spPr>
          <a:xfrm>
            <a:off x="325040" y="429785"/>
            <a:ext cx="732204" cy="93277"/>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0" name="Google Shape;570;p8"/>
          <p:cNvSpPr/>
          <p:nvPr/>
        </p:nvSpPr>
        <p:spPr>
          <a:xfrm>
            <a:off x="11010430" y="6047184"/>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1" name="Google Shape;571;p8"/>
          <p:cNvSpPr/>
          <p:nvPr/>
        </p:nvSpPr>
        <p:spPr>
          <a:xfrm>
            <a:off x="11010430" y="6259710"/>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2" name="Google Shape;572;p8"/>
          <p:cNvSpPr txBox="1"/>
          <p:nvPr>
            <p:ph type="title"/>
          </p:nvPr>
        </p:nvSpPr>
        <p:spPr>
          <a:xfrm>
            <a:off x="1329075" y="593375"/>
            <a:ext cx="97854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573" name="Google Shape;573;p8"/>
          <p:cNvSpPr/>
          <p:nvPr/>
        </p:nvSpPr>
        <p:spPr>
          <a:xfrm>
            <a:off x="1446029" y="1603744"/>
            <a:ext cx="9668400" cy="42600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4" name="Google Shape;574;p8"/>
          <p:cNvSpPr/>
          <p:nvPr/>
        </p:nvSpPr>
        <p:spPr>
          <a:xfrm>
            <a:off x="1329070" y="1472608"/>
            <a:ext cx="9668400" cy="42600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575" name="Google Shape;575;p8"/>
          <p:cNvGrpSpPr/>
          <p:nvPr/>
        </p:nvGrpSpPr>
        <p:grpSpPr>
          <a:xfrm>
            <a:off x="10183531" y="1094288"/>
            <a:ext cx="1031963" cy="1026371"/>
            <a:chOff x="10183531" y="1094288"/>
            <a:chExt cx="1031963" cy="1026371"/>
          </a:xfrm>
        </p:grpSpPr>
        <p:sp>
          <p:nvSpPr>
            <p:cNvPr id="576" name="Google Shape;576;p8"/>
            <p:cNvSpPr/>
            <p:nvPr/>
          </p:nvSpPr>
          <p:spPr>
            <a:xfrm>
              <a:off x="10202109" y="1171323"/>
              <a:ext cx="1004670" cy="949336"/>
            </a:xfrm>
            <a:custGeom>
              <a:rect b="b" l="l" r="r" t="t"/>
              <a:pathLst>
                <a:path extrusionOk="0" h="949336" w="1004670">
                  <a:moveTo>
                    <a:pt x="4014" y="812382"/>
                  </a:moveTo>
                  <a:lnTo>
                    <a:pt x="82149" y="632092"/>
                  </a:lnTo>
                  <a:cubicBezTo>
                    <a:pt x="76460" y="615750"/>
                    <a:pt x="71630" y="599114"/>
                    <a:pt x="67682" y="582264"/>
                  </a:cubicBezTo>
                  <a:cubicBezTo>
                    <a:pt x="8291" y="326964"/>
                    <a:pt x="167097" y="71843"/>
                    <a:pt x="422405" y="12452"/>
                  </a:cubicBezTo>
                  <a:cubicBezTo>
                    <a:pt x="677705" y="-46949"/>
                    <a:pt x="932817" y="111866"/>
                    <a:pt x="992217" y="367175"/>
                  </a:cubicBezTo>
                  <a:cubicBezTo>
                    <a:pt x="1051609" y="622474"/>
                    <a:pt x="892795" y="877587"/>
                    <a:pt x="637495" y="936987"/>
                  </a:cubicBezTo>
                  <a:cubicBezTo>
                    <a:pt x="502549" y="968384"/>
                    <a:pt x="360612" y="939237"/>
                    <a:pt x="248955" y="857209"/>
                  </a:cubicBezTo>
                  <a:lnTo>
                    <a:pt x="53395" y="879355"/>
                  </a:lnTo>
                  <a:cubicBezTo>
                    <a:pt x="27026" y="882310"/>
                    <a:pt x="3255" y="863335"/>
                    <a:pt x="299" y="836965"/>
                  </a:cubicBezTo>
                  <a:cubicBezTo>
                    <a:pt x="-647" y="828590"/>
                    <a:pt x="638" y="820106"/>
                    <a:pt x="4014" y="812382"/>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7" name="Google Shape;577;p8"/>
            <p:cNvSpPr/>
            <p:nvPr/>
          </p:nvSpPr>
          <p:spPr>
            <a:xfrm>
              <a:off x="10196976" y="1108231"/>
              <a:ext cx="1004868" cy="949457"/>
            </a:xfrm>
            <a:custGeom>
              <a:rect b="b" l="l" r="r" t="t"/>
              <a:pathLst>
                <a:path extrusionOk="0" h="949457" w="1004868">
                  <a:moveTo>
                    <a:pt x="3968" y="812431"/>
                  </a:moveTo>
                  <a:lnTo>
                    <a:pt x="82371" y="632141"/>
                  </a:lnTo>
                  <a:cubicBezTo>
                    <a:pt x="-4559" y="384851"/>
                    <a:pt x="125439" y="113915"/>
                    <a:pt x="372729" y="26985"/>
                  </a:cubicBezTo>
                  <a:cubicBezTo>
                    <a:pt x="620010" y="-59937"/>
                    <a:pt x="890945" y="70053"/>
                    <a:pt x="977876" y="317343"/>
                  </a:cubicBezTo>
                  <a:cubicBezTo>
                    <a:pt x="1064806" y="564632"/>
                    <a:pt x="934808" y="835568"/>
                    <a:pt x="687527" y="922499"/>
                  </a:cubicBezTo>
                  <a:cubicBezTo>
                    <a:pt x="671195" y="928231"/>
                    <a:pt x="654567" y="933080"/>
                    <a:pt x="637708" y="937000"/>
                  </a:cubicBezTo>
                  <a:cubicBezTo>
                    <a:pt x="502727" y="968594"/>
                    <a:pt x="360682" y="939411"/>
                    <a:pt x="249088" y="857169"/>
                  </a:cubicBezTo>
                  <a:lnTo>
                    <a:pt x="53528" y="879404"/>
                  </a:lnTo>
                  <a:cubicBezTo>
                    <a:pt x="27114" y="882386"/>
                    <a:pt x="3281" y="863393"/>
                    <a:pt x="298" y="836979"/>
                  </a:cubicBezTo>
                  <a:cubicBezTo>
                    <a:pt x="-640" y="828612"/>
                    <a:pt x="619" y="820155"/>
                    <a:pt x="3968" y="81243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8" name="Google Shape;578;p8"/>
            <p:cNvSpPr/>
            <p:nvPr/>
          </p:nvSpPr>
          <p:spPr>
            <a:xfrm>
              <a:off x="10183531" y="1094288"/>
              <a:ext cx="1031963" cy="976661"/>
            </a:xfrm>
            <a:custGeom>
              <a:rect b="b" l="l" r="r" t="t"/>
              <a:pathLst>
                <a:path extrusionOk="0" h="976661" w="1031963">
                  <a:moveTo>
                    <a:pt x="543461" y="976660"/>
                  </a:moveTo>
                  <a:cubicBezTo>
                    <a:pt x="441350" y="976651"/>
                    <a:pt x="341810" y="944612"/>
                    <a:pt x="258871" y="885042"/>
                  </a:cubicBezTo>
                  <a:lnTo>
                    <a:pt x="68490" y="906651"/>
                  </a:lnTo>
                  <a:cubicBezTo>
                    <a:pt x="34727" y="910500"/>
                    <a:pt x="4241" y="886247"/>
                    <a:pt x="392" y="852484"/>
                  </a:cubicBezTo>
                  <a:cubicBezTo>
                    <a:pt x="-831" y="841768"/>
                    <a:pt x="795" y="830910"/>
                    <a:pt x="5089" y="821016"/>
                  </a:cubicBezTo>
                  <a:lnTo>
                    <a:pt x="81439" y="645369"/>
                  </a:lnTo>
                  <a:cubicBezTo>
                    <a:pt x="76349" y="630546"/>
                    <a:pt x="71973" y="615008"/>
                    <a:pt x="68222" y="599113"/>
                  </a:cubicBezTo>
                  <a:cubicBezTo>
                    <a:pt x="7018" y="336536"/>
                    <a:pt x="170271" y="74056"/>
                    <a:pt x="432848" y="12852"/>
                  </a:cubicBezTo>
                  <a:cubicBezTo>
                    <a:pt x="695426" y="-48352"/>
                    <a:pt x="957905" y="114901"/>
                    <a:pt x="1019109" y="377478"/>
                  </a:cubicBezTo>
                  <a:cubicBezTo>
                    <a:pt x="1080304" y="640056"/>
                    <a:pt x="917061" y="902535"/>
                    <a:pt x="654483" y="963739"/>
                  </a:cubicBezTo>
                  <a:cubicBezTo>
                    <a:pt x="618086" y="972222"/>
                    <a:pt x="580831" y="976500"/>
                    <a:pt x="543461" y="976482"/>
                  </a:cubicBezTo>
                  <a:close/>
                  <a:moveTo>
                    <a:pt x="266194" y="857270"/>
                  </a:moveTo>
                  <a:lnTo>
                    <a:pt x="270480" y="860396"/>
                  </a:lnTo>
                  <a:cubicBezTo>
                    <a:pt x="475765" y="1011290"/>
                    <a:pt x="764497" y="967204"/>
                    <a:pt x="915391" y="761919"/>
                  </a:cubicBezTo>
                  <a:cubicBezTo>
                    <a:pt x="1066285" y="556635"/>
                    <a:pt x="1022199" y="267902"/>
                    <a:pt x="816914" y="117008"/>
                  </a:cubicBezTo>
                  <a:cubicBezTo>
                    <a:pt x="611639" y="-33886"/>
                    <a:pt x="322897" y="10200"/>
                    <a:pt x="172003" y="215485"/>
                  </a:cubicBezTo>
                  <a:cubicBezTo>
                    <a:pt x="92216" y="324025"/>
                    <a:pt x="63865" y="462016"/>
                    <a:pt x="94386" y="593220"/>
                  </a:cubicBezTo>
                  <a:cubicBezTo>
                    <a:pt x="98119" y="609605"/>
                    <a:pt x="102807" y="625768"/>
                    <a:pt x="108406" y="641618"/>
                  </a:cubicBezTo>
                  <a:lnTo>
                    <a:pt x="110192" y="646530"/>
                  </a:lnTo>
                  <a:lnTo>
                    <a:pt x="29825" y="831642"/>
                  </a:lnTo>
                  <a:cubicBezTo>
                    <a:pt x="22217" y="849305"/>
                    <a:pt x="30369" y="869799"/>
                    <a:pt x="48041" y="877398"/>
                  </a:cubicBezTo>
                  <a:cubicBezTo>
                    <a:pt x="53551" y="879773"/>
                    <a:pt x="59579" y="880684"/>
                    <a:pt x="65544" y="88004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79" name="Google Shape;579;p8"/>
            <p:cNvGrpSpPr/>
            <p:nvPr/>
          </p:nvGrpSpPr>
          <p:grpSpPr>
            <a:xfrm>
              <a:off x="10398583" y="1269526"/>
              <a:ext cx="611710" cy="567392"/>
              <a:chOff x="6658808" y="2431441"/>
              <a:chExt cx="611710" cy="567392"/>
            </a:xfrm>
          </p:grpSpPr>
          <p:sp>
            <p:nvSpPr>
              <p:cNvPr id="580" name="Google Shape;580;p8"/>
              <p:cNvSpPr/>
              <p:nvPr/>
            </p:nvSpPr>
            <p:spPr>
              <a:xfrm>
                <a:off x="6663273" y="2436888"/>
                <a:ext cx="602798" cy="557659"/>
              </a:xfrm>
              <a:custGeom>
                <a:rect b="b" l="l" r="r" t="t"/>
                <a:pathLst>
                  <a:path extrusionOk="0" h="557659" w="602798">
                    <a:moveTo>
                      <a:pt x="578819" y="304859"/>
                    </a:moveTo>
                    <a:cubicBezTo>
                      <a:pt x="593794" y="295706"/>
                      <a:pt x="602885" y="279373"/>
                      <a:pt x="602751" y="261817"/>
                    </a:cubicBezTo>
                    <a:cubicBezTo>
                      <a:pt x="603867" y="235743"/>
                      <a:pt x="583721" y="213651"/>
                      <a:pt x="557656" y="212347"/>
                    </a:cubicBezTo>
                    <a:lnTo>
                      <a:pt x="416299" y="212347"/>
                    </a:lnTo>
                    <a:cubicBezTo>
                      <a:pt x="413111" y="208373"/>
                      <a:pt x="411236" y="203507"/>
                      <a:pt x="410941" y="198417"/>
                    </a:cubicBezTo>
                    <a:cubicBezTo>
                      <a:pt x="411745" y="184218"/>
                      <a:pt x="434605" y="155822"/>
                      <a:pt x="434694" y="47862"/>
                    </a:cubicBezTo>
                    <a:cubicBezTo>
                      <a:pt x="434819" y="23198"/>
                      <a:pt x="416192" y="2481"/>
                      <a:pt x="391653" y="-1"/>
                    </a:cubicBezTo>
                    <a:lnTo>
                      <a:pt x="387277" y="-1"/>
                    </a:lnTo>
                    <a:cubicBezTo>
                      <a:pt x="361078" y="53"/>
                      <a:pt x="339861" y="21305"/>
                      <a:pt x="339861" y="47505"/>
                    </a:cubicBezTo>
                    <a:cubicBezTo>
                      <a:pt x="339861" y="145285"/>
                      <a:pt x="247349" y="208239"/>
                      <a:pt x="211541" y="229581"/>
                    </a:cubicBezTo>
                    <a:cubicBezTo>
                      <a:pt x="202879" y="234662"/>
                      <a:pt x="193012" y="237350"/>
                      <a:pt x="182966" y="237350"/>
                    </a:cubicBezTo>
                    <a:lnTo>
                      <a:pt x="166000" y="237350"/>
                    </a:lnTo>
                    <a:lnTo>
                      <a:pt x="166000" y="229492"/>
                    </a:lnTo>
                    <a:cubicBezTo>
                      <a:pt x="165955" y="212043"/>
                      <a:pt x="151837" y="197890"/>
                      <a:pt x="134388" y="197791"/>
                    </a:cubicBezTo>
                    <a:lnTo>
                      <a:pt x="-3" y="197791"/>
                    </a:lnTo>
                    <a:lnTo>
                      <a:pt x="-3" y="529708"/>
                    </a:lnTo>
                    <a:lnTo>
                      <a:pt x="134388" y="529708"/>
                    </a:lnTo>
                    <a:cubicBezTo>
                      <a:pt x="151837" y="529610"/>
                      <a:pt x="165955" y="515456"/>
                      <a:pt x="166000" y="498008"/>
                    </a:cubicBezTo>
                    <a:lnTo>
                      <a:pt x="166000" y="490150"/>
                    </a:lnTo>
                    <a:lnTo>
                      <a:pt x="197611" y="490150"/>
                    </a:lnTo>
                    <a:cubicBezTo>
                      <a:pt x="253689" y="490150"/>
                      <a:pt x="257618" y="553461"/>
                      <a:pt x="363524" y="553461"/>
                    </a:cubicBezTo>
                    <a:lnTo>
                      <a:pt x="406744" y="553461"/>
                    </a:lnTo>
                    <a:cubicBezTo>
                      <a:pt x="412307" y="556176"/>
                      <a:pt x="418415" y="557604"/>
                      <a:pt x="424603" y="557658"/>
                    </a:cubicBezTo>
                    <a:lnTo>
                      <a:pt x="491487" y="557658"/>
                    </a:lnTo>
                    <a:cubicBezTo>
                      <a:pt x="517552" y="556354"/>
                      <a:pt x="537698" y="534262"/>
                      <a:pt x="536582" y="508187"/>
                    </a:cubicBezTo>
                    <a:cubicBezTo>
                      <a:pt x="536653" y="495990"/>
                      <a:pt x="532420" y="484167"/>
                      <a:pt x="524616" y="474791"/>
                    </a:cubicBezTo>
                    <a:lnTo>
                      <a:pt x="526045" y="474791"/>
                    </a:lnTo>
                    <a:cubicBezTo>
                      <a:pt x="552128" y="473487"/>
                      <a:pt x="572291" y="451412"/>
                      <a:pt x="571229" y="425320"/>
                    </a:cubicBezTo>
                    <a:cubicBezTo>
                      <a:pt x="571282" y="412631"/>
                      <a:pt x="566675" y="400370"/>
                      <a:pt x="558281" y="390852"/>
                    </a:cubicBezTo>
                    <a:cubicBezTo>
                      <a:pt x="579944" y="384913"/>
                      <a:pt x="594714" y="364902"/>
                      <a:pt x="594000" y="342452"/>
                    </a:cubicBezTo>
                    <a:cubicBezTo>
                      <a:pt x="594267" y="328379"/>
                      <a:pt x="588785" y="314797"/>
                      <a:pt x="578819" y="304859"/>
                    </a:cubicBezTo>
                    <a:close/>
                    <a:moveTo>
                      <a:pt x="150194" y="497829"/>
                    </a:moveTo>
                    <a:cubicBezTo>
                      <a:pt x="150149" y="506535"/>
                      <a:pt x="143095" y="513590"/>
                      <a:pt x="134388" y="513635"/>
                    </a:cubicBezTo>
                    <a:lnTo>
                      <a:pt x="15802" y="513635"/>
                    </a:lnTo>
                    <a:lnTo>
                      <a:pt x="15802" y="212972"/>
                    </a:lnTo>
                    <a:lnTo>
                      <a:pt x="134388" y="212972"/>
                    </a:lnTo>
                    <a:cubicBezTo>
                      <a:pt x="143113" y="213070"/>
                      <a:pt x="150149" y="220143"/>
                      <a:pt x="150194" y="228867"/>
                    </a:cubicBezTo>
                    <a:close/>
                    <a:moveTo>
                      <a:pt x="416388" y="229938"/>
                    </a:moveTo>
                    <a:lnTo>
                      <a:pt x="557566" y="229938"/>
                    </a:lnTo>
                    <a:cubicBezTo>
                      <a:pt x="574997" y="231546"/>
                      <a:pt x="587829" y="246985"/>
                      <a:pt x="586222" y="264416"/>
                    </a:cubicBezTo>
                    <a:cubicBezTo>
                      <a:pt x="584820" y="279623"/>
                      <a:pt x="572774" y="291669"/>
                      <a:pt x="557566" y="293071"/>
                    </a:cubicBezTo>
                    <a:lnTo>
                      <a:pt x="387456" y="293071"/>
                    </a:lnTo>
                    <a:cubicBezTo>
                      <a:pt x="370025" y="291464"/>
                      <a:pt x="357193" y="276025"/>
                      <a:pt x="358800" y="258594"/>
                    </a:cubicBezTo>
                    <a:cubicBezTo>
                      <a:pt x="360202" y="243387"/>
                      <a:pt x="372249" y="231340"/>
                      <a:pt x="387456" y="229938"/>
                    </a:cubicBezTo>
                    <a:lnTo>
                      <a:pt x="416388" y="229938"/>
                    </a:lnTo>
                    <a:close/>
                    <a:moveTo>
                      <a:pt x="261994" y="501847"/>
                    </a:moveTo>
                    <a:cubicBezTo>
                      <a:pt x="244134" y="488274"/>
                      <a:pt x="226275" y="474255"/>
                      <a:pt x="197611" y="474255"/>
                    </a:cubicBezTo>
                    <a:lnTo>
                      <a:pt x="166000" y="474255"/>
                    </a:lnTo>
                    <a:lnTo>
                      <a:pt x="166000" y="252888"/>
                    </a:lnTo>
                    <a:lnTo>
                      <a:pt x="183055" y="252888"/>
                    </a:lnTo>
                    <a:cubicBezTo>
                      <a:pt x="195932" y="252941"/>
                      <a:pt x="208576" y="249521"/>
                      <a:pt x="219667" y="242976"/>
                    </a:cubicBezTo>
                    <a:cubicBezTo>
                      <a:pt x="260565" y="218866"/>
                      <a:pt x="355755" y="151625"/>
                      <a:pt x="355755" y="47237"/>
                    </a:cubicBezTo>
                    <a:cubicBezTo>
                      <a:pt x="355755" y="29780"/>
                      <a:pt x="369909" y="15626"/>
                      <a:pt x="387367" y="15626"/>
                    </a:cubicBezTo>
                    <a:cubicBezTo>
                      <a:pt x="404824" y="15626"/>
                      <a:pt x="418978" y="29780"/>
                      <a:pt x="418978" y="47237"/>
                    </a:cubicBezTo>
                    <a:lnTo>
                      <a:pt x="418978" y="49202"/>
                    </a:lnTo>
                    <a:cubicBezTo>
                      <a:pt x="418978" y="126443"/>
                      <a:pt x="406655" y="160465"/>
                      <a:pt x="400225" y="178771"/>
                    </a:cubicBezTo>
                    <a:cubicBezTo>
                      <a:pt x="397680" y="184754"/>
                      <a:pt x="395993" y="191067"/>
                      <a:pt x="395225" y="197524"/>
                    </a:cubicBezTo>
                    <a:lnTo>
                      <a:pt x="395225" y="199220"/>
                    </a:lnTo>
                    <a:cubicBezTo>
                      <a:pt x="395484" y="203748"/>
                      <a:pt x="396537" y="208195"/>
                      <a:pt x="398350" y="212347"/>
                    </a:cubicBezTo>
                    <a:lnTo>
                      <a:pt x="387545" y="212347"/>
                    </a:lnTo>
                    <a:cubicBezTo>
                      <a:pt x="361649" y="213883"/>
                      <a:pt x="341780" y="235903"/>
                      <a:pt x="342897" y="261817"/>
                    </a:cubicBezTo>
                    <a:cubicBezTo>
                      <a:pt x="342816" y="273899"/>
                      <a:pt x="346995" y="285624"/>
                      <a:pt x="354684" y="294946"/>
                    </a:cubicBezTo>
                    <a:cubicBezTo>
                      <a:pt x="334038" y="301590"/>
                      <a:pt x="320224" y="321039"/>
                      <a:pt x="320751" y="342720"/>
                    </a:cubicBezTo>
                    <a:cubicBezTo>
                      <a:pt x="319644" y="368831"/>
                      <a:pt x="339834" y="390941"/>
                      <a:pt x="365935" y="392191"/>
                    </a:cubicBezTo>
                    <a:lnTo>
                      <a:pt x="370489" y="392191"/>
                    </a:lnTo>
                    <a:cubicBezTo>
                      <a:pt x="362685" y="401567"/>
                      <a:pt x="358452" y="413390"/>
                      <a:pt x="358524" y="425588"/>
                    </a:cubicBezTo>
                    <a:cubicBezTo>
                      <a:pt x="357890" y="447671"/>
                      <a:pt x="372177" y="467414"/>
                      <a:pt x="393349" y="473719"/>
                    </a:cubicBezTo>
                    <a:cubicBezTo>
                      <a:pt x="384839" y="483283"/>
                      <a:pt x="380160" y="495650"/>
                      <a:pt x="380223" y="508455"/>
                    </a:cubicBezTo>
                    <a:cubicBezTo>
                      <a:pt x="380214" y="518921"/>
                      <a:pt x="383321" y="529146"/>
                      <a:pt x="389152" y="537834"/>
                    </a:cubicBezTo>
                    <a:lnTo>
                      <a:pt x="364060" y="537834"/>
                    </a:lnTo>
                    <a:cubicBezTo>
                      <a:pt x="308071" y="537387"/>
                      <a:pt x="284497" y="519260"/>
                      <a:pt x="261994" y="501669"/>
                    </a:cubicBezTo>
                    <a:close/>
                    <a:moveTo>
                      <a:pt x="491755" y="539799"/>
                    </a:moveTo>
                    <a:lnTo>
                      <a:pt x="424871" y="539799"/>
                    </a:lnTo>
                    <a:cubicBezTo>
                      <a:pt x="421817" y="539816"/>
                      <a:pt x="418790" y="539272"/>
                      <a:pt x="415942" y="538191"/>
                    </a:cubicBezTo>
                    <a:lnTo>
                      <a:pt x="415942" y="537566"/>
                    </a:lnTo>
                    <a:lnTo>
                      <a:pt x="413977" y="537566"/>
                    </a:lnTo>
                    <a:cubicBezTo>
                      <a:pt x="402556" y="532289"/>
                      <a:pt x="395341" y="520760"/>
                      <a:pt x="395582" y="508187"/>
                    </a:cubicBezTo>
                    <a:cubicBezTo>
                      <a:pt x="394876" y="491534"/>
                      <a:pt x="407771" y="477434"/>
                      <a:pt x="424425" y="476666"/>
                    </a:cubicBezTo>
                    <a:lnTo>
                      <a:pt x="491308" y="476666"/>
                    </a:lnTo>
                    <a:cubicBezTo>
                      <a:pt x="508739" y="478273"/>
                      <a:pt x="521571" y="493712"/>
                      <a:pt x="519963" y="511143"/>
                    </a:cubicBezTo>
                    <a:cubicBezTo>
                      <a:pt x="518562" y="526350"/>
                      <a:pt x="506515" y="538397"/>
                      <a:pt x="491308" y="539799"/>
                    </a:cubicBezTo>
                    <a:close/>
                    <a:moveTo>
                      <a:pt x="526312" y="456931"/>
                    </a:moveTo>
                    <a:lnTo>
                      <a:pt x="403083" y="456931"/>
                    </a:lnTo>
                    <a:cubicBezTo>
                      <a:pt x="385652" y="455324"/>
                      <a:pt x="372820" y="439884"/>
                      <a:pt x="374427" y="422454"/>
                    </a:cubicBezTo>
                    <a:cubicBezTo>
                      <a:pt x="375829" y="407246"/>
                      <a:pt x="387875" y="395200"/>
                      <a:pt x="403083" y="393798"/>
                    </a:cubicBezTo>
                    <a:lnTo>
                      <a:pt x="526312" y="393798"/>
                    </a:lnTo>
                    <a:cubicBezTo>
                      <a:pt x="543743" y="395405"/>
                      <a:pt x="556575" y="410845"/>
                      <a:pt x="554968" y="428276"/>
                    </a:cubicBezTo>
                    <a:cubicBezTo>
                      <a:pt x="553566" y="443483"/>
                      <a:pt x="541520" y="455529"/>
                      <a:pt x="526312" y="456931"/>
                    </a:cubicBezTo>
                    <a:close/>
                    <a:moveTo>
                      <a:pt x="549351" y="374064"/>
                    </a:moveTo>
                    <a:lnTo>
                      <a:pt x="365399" y="374064"/>
                    </a:lnTo>
                    <a:cubicBezTo>
                      <a:pt x="347969" y="372456"/>
                      <a:pt x="335137" y="357017"/>
                      <a:pt x="336744" y="339586"/>
                    </a:cubicBezTo>
                    <a:cubicBezTo>
                      <a:pt x="338146" y="324379"/>
                      <a:pt x="350192" y="312333"/>
                      <a:pt x="365399" y="310931"/>
                    </a:cubicBezTo>
                    <a:lnTo>
                      <a:pt x="549172" y="310931"/>
                    </a:lnTo>
                    <a:cubicBezTo>
                      <a:pt x="566603" y="312538"/>
                      <a:pt x="579435" y="327977"/>
                      <a:pt x="577828" y="345408"/>
                    </a:cubicBezTo>
                    <a:cubicBezTo>
                      <a:pt x="576426" y="360615"/>
                      <a:pt x="564380" y="372662"/>
                      <a:pt x="549172" y="37406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1" name="Google Shape;581;p8"/>
              <p:cNvSpPr/>
              <p:nvPr/>
            </p:nvSpPr>
            <p:spPr>
              <a:xfrm>
                <a:off x="6658808" y="2431441"/>
                <a:ext cx="611710" cy="567392"/>
              </a:xfrm>
              <a:custGeom>
                <a:rect b="b" l="l" r="r" t="t"/>
                <a:pathLst>
                  <a:path extrusionOk="0" h="567392" w="611710">
                    <a:moveTo>
                      <a:pt x="496219" y="567391"/>
                    </a:moveTo>
                    <a:lnTo>
                      <a:pt x="429336" y="567391"/>
                    </a:lnTo>
                    <a:cubicBezTo>
                      <a:pt x="422737" y="567382"/>
                      <a:pt x="416218" y="565954"/>
                      <a:pt x="410227" y="563194"/>
                    </a:cubicBezTo>
                    <a:lnTo>
                      <a:pt x="367989" y="563194"/>
                    </a:lnTo>
                    <a:cubicBezTo>
                      <a:pt x="305481" y="563194"/>
                      <a:pt x="276817" y="540959"/>
                      <a:pt x="253957" y="523189"/>
                    </a:cubicBezTo>
                    <a:cubicBezTo>
                      <a:pt x="237348" y="510152"/>
                      <a:pt x="224221" y="499883"/>
                      <a:pt x="202076" y="499883"/>
                    </a:cubicBezTo>
                    <a:lnTo>
                      <a:pt x="175286" y="499883"/>
                    </a:lnTo>
                    <a:lnTo>
                      <a:pt x="175286" y="503276"/>
                    </a:lnTo>
                    <a:cubicBezTo>
                      <a:pt x="175188" y="523037"/>
                      <a:pt x="159329" y="539102"/>
                      <a:pt x="139568" y="539441"/>
                    </a:cubicBezTo>
                    <a:lnTo>
                      <a:pt x="-3" y="539441"/>
                    </a:lnTo>
                    <a:lnTo>
                      <a:pt x="-3" y="198149"/>
                    </a:lnTo>
                    <a:lnTo>
                      <a:pt x="138853" y="198149"/>
                    </a:lnTo>
                    <a:cubicBezTo>
                      <a:pt x="158588" y="198533"/>
                      <a:pt x="174429" y="214570"/>
                      <a:pt x="174572" y="234314"/>
                    </a:cubicBezTo>
                    <a:lnTo>
                      <a:pt x="174572" y="237707"/>
                    </a:lnTo>
                    <a:lnTo>
                      <a:pt x="187520" y="237707"/>
                    </a:lnTo>
                    <a:cubicBezTo>
                      <a:pt x="196780" y="237698"/>
                      <a:pt x="205871" y="235234"/>
                      <a:pt x="213863" y="230564"/>
                    </a:cubicBezTo>
                    <a:cubicBezTo>
                      <a:pt x="251814" y="208239"/>
                      <a:pt x="339950" y="146178"/>
                      <a:pt x="339950" y="51970"/>
                    </a:cubicBezTo>
                    <a:cubicBezTo>
                      <a:pt x="339950" y="23305"/>
                      <a:pt x="363167" y="52"/>
                      <a:pt x="391831" y="-1"/>
                    </a:cubicBezTo>
                    <a:lnTo>
                      <a:pt x="396564" y="-1"/>
                    </a:lnTo>
                    <a:cubicBezTo>
                      <a:pt x="423442" y="2633"/>
                      <a:pt x="443891" y="25314"/>
                      <a:pt x="443713" y="52327"/>
                    </a:cubicBezTo>
                    <a:cubicBezTo>
                      <a:pt x="443713" y="134033"/>
                      <a:pt x="430765" y="170467"/>
                      <a:pt x="423800" y="190023"/>
                    </a:cubicBezTo>
                    <a:cubicBezTo>
                      <a:pt x="421996" y="194229"/>
                      <a:pt x="420710" y="198640"/>
                      <a:pt x="419960" y="203149"/>
                    </a:cubicBezTo>
                    <a:cubicBezTo>
                      <a:pt x="420290" y="206346"/>
                      <a:pt x="421389" y="209409"/>
                      <a:pt x="423175" y="212079"/>
                    </a:cubicBezTo>
                    <a:lnTo>
                      <a:pt x="562120" y="212079"/>
                    </a:lnTo>
                    <a:cubicBezTo>
                      <a:pt x="590508" y="213383"/>
                      <a:pt x="612591" y="237252"/>
                      <a:pt x="611680" y="265657"/>
                    </a:cubicBezTo>
                    <a:cubicBezTo>
                      <a:pt x="611966" y="283088"/>
                      <a:pt x="604019" y="299626"/>
                      <a:pt x="590249" y="310306"/>
                    </a:cubicBezTo>
                    <a:cubicBezTo>
                      <a:pt x="598884" y="320548"/>
                      <a:pt x="603599" y="333523"/>
                      <a:pt x="603554" y="346917"/>
                    </a:cubicBezTo>
                    <a:cubicBezTo>
                      <a:pt x="604090" y="368982"/>
                      <a:pt x="591044" y="389110"/>
                      <a:pt x="570693" y="397638"/>
                    </a:cubicBezTo>
                    <a:cubicBezTo>
                      <a:pt x="577131" y="407121"/>
                      <a:pt x="580551" y="418328"/>
                      <a:pt x="580516" y="429785"/>
                    </a:cubicBezTo>
                    <a:cubicBezTo>
                      <a:pt x="581382" y="455734"/>
                      <a:pt x="563237" y="478460"/>
                      <a:pt x="537742" y="483363"/>
                    </a:cubicBezTo>
                    <a:cubicBezTo>
                      <a:pt x="543074" y="492266"/>
                      <a:pt x="545886" y="502455"/>
                      <a:pt x="545869" y="512831"/>
                    </a:cubicBezTo>
                    <a:cubicBezTo>
                      <a:pt x="547324" y="541495"/>
                      <a:pt x="525268" y="565918"/>
                      <a:pt x="496603" y="567373"/>
                    </a:cubicBezTo>
                    <a:cubicBezTo>
                      <a:pt x="496478" y="567382"/>
                      <a:pt x="496344" y="567382"/>
                      <a:pt x="496219" y="567391"/>
                    </a:cubicBezTo>
                    <a:close/>
                    <a:moveTo>
                      <a:pt x="165821" y="490953"/>
                    </a:moveTo>
                    <a:lnTo>
                      <a:pt x="201540" y="490953"/>
                    </a:lnTo>
                    <a:cubicBezTo>
                      <a:pt x="226721" y="490953"/>
                      <a:pt x="242348" y="503187"/>
                      <a:pt x="258958" y="516135"/>
                    </a:cubicBezTo>
                    <a:cubicBezTo>
                      <a:pt x="281818" y="533994"/>
                      <a:pt x="307714" y="554265"/>
                      <a:pt x="367453" y="554265"/>
                    </a:cubicBezTo>
                    <a:lnTo>
                      <a:pt x="412638" y="554711"/>
                    </a:lnTo>
                    <a:cubicBezTo>
                      <a:pt x="417674" y="557167"/>
                      <a:pt x="423201" y="558453"/>
                      <a:pt x="428800" y="558461"/>
                    </a:cubicBezTo>
                    <a:lnTo>
                      <a:pt x="495684" y="558461"/>
                    </a:lnTo>
                    <a:cubicBezTo>
                      <a:pt x="519142" y="557167"/>
                      <a:pt x="537225" y="537289"/>
                      <a:pt x="536314" y="513813"/>
                    </a:cubicBezTo>
                    <a:cubicBezTo>
                      <a:pt x="536394" y="502669"/>
                      <a:pt x="532536" y="491855"/>
                      <a:pt x="525419" y="483274"/>
                    </a:cubicBezTo>
                    <a:lnTo>
                      <a:pt x="519258" y="475951"/>
                    </a:lnTo>
                    <a:lnTo>
                      <a:pt x="530242" y="475951"/>
                    </a:lnTo>
                    <a:cubicBezTo>
                      <a:pt x="553718" y="474656"/>
                      <a:pt x="571827" y="454797"/>
                      <a:pt x="570961" y="431303"/>
                    </a:cubicBezTo>
                    <a:cubicBezTo>
                      <a:pt x="571032" y="419703"/>
                      <a:pt x="566835" y="408487"/>
                      <a:pt x="559174" y="399781"/>
                    </a:cubicBezTo>
                    <a:lnTo>
                      <a:pt x="554173" y="394155"/>
                    </a:lnTo>
                    <a:lnTo>
                      <a:pt x="561495" y="392459"/>
                    </a:lnTo>
                    <a:cubicBezTo>
                      <a:pt x="581105" y="386922"/>
                      <a:pt x="594482" y="368804"/>
                      <a:pt x="594000" y="348435"/>
                    </a:cubicBezTo>
                    <a:cubicBezTo>
                      <a:pt x="594089" y="335576"/>
                      <a:pt x="588892" y="323245"/>
                      <a:pt x="579623" y="314324"/>
                    </a:cubicBezTo>
                    <a:lnTo>
                      <a:pt x="575336" y="310216"/>
                    </a:lnTo>
                    <a:lnTo>
                      <a:pt x="580426" y="307180"/>
                    </a:lnTo>
                    <a:cubicBezTo>
                      <a:pt x="594160" y="298724"/>
                      <a:pt x="602402" y="283650"/>
                      <a:pt x="602125" y="267532"/>
                    </a:cubicBezTo>
                    <a:cubicBezTo>
                      <a:pt x="603036" y="244056"/>
                      <a:pt x="584954" y="224179"/>
                      <a:pt x="561495" y="222884"/>
                    </a:cubicBezTo>
                    <a:lnTo>
                      <a:pt x="418620" y="222884"/>
                    </a:lnTo>
                    <a:lnTo>
                      <a:pt x="417281" y="221187"/>
                    </a:lnTo>
                    <a:cubicBezTo>
                      <a:pt x="413504" y="216472"/>
                      <a:pt x="411289" y="210695"/>
                      <a:pt x="410941" y="204667"/>
                    </a:cubicBezTo>
                    <a:cubicBezTo>
                      <a:pt x="411646" y="199167"/>
                      <a:pt x="413084" y="193791"/>
                      <a:pt x="415227" y="188683"/>
                    </a:cubicBezTo>
                    <a:cubicBezTo>
                      <a:pt x="422014" y="169574"/>
                      <a:pt x="434694" y="134123"/>
                      <a:pt x="434694" y="53934"/>
                    </a:cubicBezTo>
                    <a:cubicBezTo>
                      <a:pt x="434890" y="31547"/>
                      <a:pt x="417960" y="12706"/>
                      <a:pt x="395671" y="10536"/>
                    </a:cubicBezTo>
                    <a:lnTo>
                      <a:pt x="391742" y="10536"/>
                    </a:lnTo>
                    <a:cubicBezTo>
                      <a:pt x="368007" y="10590"/>
                      <a:pt x="348790" y="29842"/>
                      <a:pt x="348790" y="53577"/>
                    </a:cubicBezTo>
                    <a:cubicBezTo>
                      <a:pt x="348790" y="151804"/>
                      <a:pt x="257529" y="216365"/>
                      <a:pt x="218327" y="239493"/>
                    </a:cubicBezTo>
                    <a:cubicBezTo>
                      <a:pt x="208951" y="244967"/>
                      <a:pt x="198289" y="247869"/>
                      <a:pt x="187431" y="247887"/>
                    </a:cubicBezTo>
                    <a:lnTo>
                      <a:pt x="166000" y="247887"/>
                    </a:lnTo>
                    <a:lnTo>
                      <a:pt x="166000" y="235564"/>
                    </a:lnTo>
                    <a:cubicBezTo>
                      <a:pt x="165910" y="220732"/>
                      <a:pt x="154034" y="208668"/>
                      <a:pt x="139210" y="208328"/>
                    </a:cubicBezTo>
                    <a:lnTo>
                      <a:pt x="8926" y="208328"/>
                    </a:lnTo>
                    <a:lnTo>
                      <a:pt x="8926" y="531762"/>
                    </a:lnTo>
                    <a:lnTo>
                      <a:pt x="138853" y="531762"/>
                    </a:lnTo>
                    <a:cubicBezTo>
                      <a:pt x="153677" y="531422"/>
                      <a:pt x="165553" y="519358"/>
                      <a:pt x="165642" y="504526"/>
                    </a:cubicBezTo>
                    <a:close/>
                    <a:moveTo>
                      <a:pt x="496219" y="549532"/>
                    </a:moveTo>
                    <a:lnTo>
                      <a:pt x="429336" y="549532"/>
                    </a:lnTo>
                    <a:cubicBezTo>
                      <a:pt x="425961" y="549460"/>
                      <a:pt x="422612" y="548862"/>
                      <a:pt x="419424" y="547746"/>
                    </a:cubicBezTo>
                    <a:lnTo>
                      <a:pt x="416388" y="546585"/>
                    </a:lnTo>
                    <a:cubicBezTo>
                      <a:pt x="403654" y="540531"/>
                      <a:pt x="395680" y="527547"/>
                      <a:pt x="396028" y="513456"/>
                    </a:cubicBezTo>
                    <a:cubicBezTo>
                      <a:pt x="395475" y="494436"/>
                      <a:pt x="410325" y="478514"/>
                      <a:pt x="429336" y="477737"/>
                    </a:cubicBezTo>
                    <a:lnTo>
                      <a:pt x="496219" y="477737"/>
                    </a:lnTo>
                    <a:cubicBezTo>
                      <a:pt x="516115" y="477737"/>
                      <a:pt x="532251" y="493873"/>
                      <a:pt x="532251" y="513769"/>
                    </a:cubicBezTo>
                    <a:cubicBezTo>
                      <a:pt x="532251" y="533664"/>
                      <a:pt x="516115" y="549800"/>
                      <a:pt x="496219" y="549800"/>
                    </a:cubicBezTo>
                    <a:close/>
                    <a:moveTo>
                      <a:pt x="425318" y="540156"/>
                    </a:moveTo>
                    <a:cubicBezTo>
                      <a:pt x="426639" y="540424"/>
                      <a:pt x="427988" y="540575"/>
                      <a:pt x="429336" y="540602"/>
                    </a:cubicBezTo>
                    <a:lnTo>
                      <a:pt x="496219" y="540602"/>
                    </a:lnTo>
                    <a:cubicBezTo>
                      <a:pt x="511186" y="539111"/>
                      <a:pt x="522116" y="525770"/>
                      <a:pt x="520624" y="510804"/>
                    </a:cubicBezTo>
                    <a:cubicBezTo>
                      <a:pt x="519338" y="497891"/>
                      <a:pt x="509132" y="487685"/>
                      <a:pt x="496219" y="486399"/>
                    </a:cubicBezTo>
                    <a:lnTo>
                      <a:pt x="429336" y="486399"/>
                    </a:lnTo>
                    <a:cubicBezTo>
                      <a:pt x="415254" y="487167"/>
                      <a:pt x="404404" y="499097"/>
                      <a:pt x="404958" y="513188"/>
                    </a:cubicBezTo>
                    <a:cubicBezTo>
                      <a:pt x="404806" y="523645"/>
                      <a:pt x="410575" y="533298"/>
                      <a:pt x="419871" y="538102"/>
                    </a:cubicBezTo>
                    <a:lnTo>
                      <a:pt x="425318" y="538102"/>
                    </a:lnTo>
                    <a:close/>
                    <a:moveTo>
                      <a:pt x="401475" y="547299"/>
                    </a:moveTo>
                    <a:lnTo>
                      <a:pt x="367989" y="547299"/>
                    </a:lnTo>
                    <a:cubicBezTo>
                      <a:pt x="310660" y="547299"/>
                      <a:pt x="286818" y="528636"/>
                      <a:pt x="263780" y="510598"/>
                    </a:cubicBezTo>
                    <a:lnTo>
                      <a:pt x="263780" y="510598"/>
                    </a:lnTo>
                    <a:cubicBezTo>
                      <a:pt x="246992" y="497472"/>
                      <a:pt x="229668" y="483809"/>
                      <a:pt x="202165" y="483809"/>
                    </a:cubicBezTo>
                    <a:lnTo>
                      <a:pt x="166446" y="483809"/>
                    </a:lnTo>
                    <a:lnTo>
                      <a:pt x="166446" y="253513"/>
                    </a:lnTo>
                    <a:lnTo>
                      <a:pt x="187520" y="253513"/>
                    </a:lnTo>
                    <a:cubicBezTo>
                      <a:pt x="199423" y="253575"/>
                      <a:pt x="211121" y="250495"/>
                      <a:pt x="221453" y="244583"/>
                    </a:cubicBezTo>
                    <a:cubicBezTo>
                      <a:pt x="261726" y="220830"/>
                      <a:pt x="355398" y="154661"/>
                      <a:pt x="355398" y="52684"/>
                    </a:cubicBezTo>
                    <a:cubicBezTo>
                      <a:pt x="355398" y="32762"/>
                      <a:pt x="371552" y="16608"/>
                      <a:pt x="391474" y="16608"/>
                    </a:cubicBezTo>
                    <a:cubicBezTo>
                      <a:pt x="411396" y="16608"/>
                      <a:pt x="427550" y="32762"/>
                      <a:pt x="427550" y="52684"/>
                    </a:cubicBezTo>
                    <a:lnTo>
                      <a:pt x="427550" y="54649"/>
                    </a:lnTo>
                    <a:cubicBezTo>
                      <a:pt x="427550" y="132069"/>
                      <a:pt x="415227" y="166716"/>
                      <a:pt x="408709" y="185290"/>
                    </a:cubicBezTo>
                    <a:cubicBezTo>
                      <a:pt x="406253" y="190987"/>
                      <a:pt x="404601" y="196997"/>
                      <a:pt x="403797" y="203149"/>
                    </a:cubicBezTo>
                    <a:lnTo>
                      <a:pt x="403797" y="204310"/>
                    </a:lnTo>
                    <a:cubicBezTo>
                      <a:pt x="404074" y="208221"/>
                      <a:pt x="405003" y="212052"/>
                      <a:pt x="406565" y="215651"/>
                    </a:cubicBezTo>
                    <a:lnTo>
                      <a:pt x="409334" y="221902"/>
                    </a:lnTo>
                    <a:lnTo>
                      <a:pt x="391474" y="221902"/>
                    </a:lnTo>
                    <a:cubicBezTo>
                      <a:pt x="368016" y="223196"/>
                      <a:pt x="349933" y="243074"/>
                      <a:pt x="350844" y="266550"/>
                    </a:cubicBezTo>
                    <a:cubicBezTo>
                      <a:pt x="350799" y="277578"/>
                      <a:pt x="354586" y="288276"/>
                      <a:pt x="361560" y="296822"/>
                    </a:cubicBezTo>
                    <a:lnTo>
                      <a:pt x="365935" y="302090"/>
                    </a:lnTo>
                    <a:lnTo>
                      <a:pt x="359327" y="303965"/>
                    </a:lnTo>
                    <a:cubicBezTo>
                      <a:pt x="340655" y="310136"/>
                      <a:pt x="328216" y="327790"/>
                      <a:pt x="328698" y="347453"/>
                    </a:cubicBezTo>
                    <a:cubicBezTo>
                      <a:pt x="327788" y="370965"/>
                      <a:pt x="345924" y="390851"/>
                      <a:pt x="369418" y="392102"/>
                    </a:cubicBezTo>
                    <a:lnTo>
                      <a:pt x="383973" y="392102"/>
                    </a:lnTo>
                    <a:lnTo>
                      <a:pt x="377722" y="399424"/>
                    </a:lnTo>
                    <a:cubicBezTo>
                      <a:pt x="370606" y="408005"/>
                      <a:pt x="366748" y="418819"/>
                      <a:pt x="366828" y="429963"/>
                    </a:cubicBezTo>
                    <a:cubicBezTo>
                      <a:pt x="366096" y="450037"/>
                      <a:pt x="379071" y="468057"/>
                      <a:pt x="398350" y="473719"/>
                    </a:cubicBezTo>
                    <a:lnTo>
                      <a:pt x="405494" y="475594"/>
                    </a:lnTo>
                    <a:lnTo>
                      <a:pt x="400493" y="481041"/>
                    </a:lnTo>
                    <a:cubicBezTo>
                      <a:pt x="386054" y="497472"/>
                      <a:pt x="384518" y="521573"/>
                      <a:pt x="396743" y="539709"/>
                    </a:cubicBezTo>
                    <a:close/>
                    <a:moveTo>
                      <a:pt x="174929" y="475058"/>
                    </a:moveTo>
                    <a:lnTo>
                      <a:pt x="201718" y="475058"/>
                    </a:lnTo>
                    <a:cubicBezTo>
                      <a:pt x="232258" y="475058"/>
                      <a:pt x="250832" y="489524"/>
                      <a:pt x="268870" y="503544"/>
                    </a:cubicBezTo>
                    <a:lnTo>
                      <a:pt x="268870" y="503544"/>
                    </a:lnTo>
                    <a:cubicBezTo>
                      <a:pt x="290747" y="520689"/>
                      <a:pt x="313518" y="538370"/>
                      <a:pt x="367632" y="538370"/>
                    </a:cubicBezTo>
                    <a:lnTo>
                      <a:pt x="385045" y="538370"/>
                    </a:lnTo>
                    <a:cubicBezTo>
                      <a:pt x="376062" y="519796"/>
                      <a:pt x="377767" y="497829"/>
                      <a:pt x="389510" y="480863"/>
                    </a:cubicBezTo>
                    <a:cubicBezTo>
                      <a:pt x="369695" y="472093"/>
                      <a:pt x="357113" y="452252"/>
                      <a:pt x="357631" y="430588"/>
                    </a:cubicBezTo>
                    <a:cubicBezTo>
                      <a:pt x="357720" y="420203"/>
                      <a:pt x="360649" y="410041"/>
                      <a:pt x="366114" y="401210"/>
                    </a:cubicBezTo>
                    <a:cubicBezTo>
                      <a:pt x="339360" y="397772"/>
                      <a:pt x="319572" y="374590"/>
                      <a:pt x="320394" y="347632"/>
                    </a:cubicBezTo>
                    <a:cubicBezTo>
                      <a:pt x="319912" y="326245"/>
                      <a:pt x="332199" y="306626"/>
                      <a:pt x="351648" y="297715"/>
                    </a:cubicBezTo>
                    <a:cubicBezTo>
                      <a:pt x="345754" y="288454"/>
                      <a:pt x="342656" y="277703"/>
                      <a:pt x="342718" y="266729"/>
                    </a:cubicBezTo>
                    <a:cubicBezTo>
                      <a:pt x="341807" y="238323"/>
                      <a:pt x="363890" y="214454"/>
                      <a:pt x="392278" y="213151"/>
                    </a:cubicBezTo>
                    <a:lnTo>
                      <a:pt x="396832" y="213151"/>
                    </a:lnTo>
                    <a:cubicBezTo>
                      <a:pt x="396118" y="210400"/>
                      <a:pt x="395671" y="207587"/>
                      <a:pt x="395492" y="204757"/>
                    </a:cubicBezTo>
                    <a:lnTo>
                      <a:pt x="395492" y="202792"/>
                    </a:lnTo>
                    <a:cubicBezTo>
                      <a:pt x="396332" y="195738"/>
                      <a:pt x="398136" y="188826"/>
                      <a:pt x="400850" y="182254"/>
                    </a:cubicBezTo>
                    <a:cubicBezTo>
                      <a:pt x="407280" y="164394"/>
                      <a:pt x="418710" y="130372"/>
                      <a:pt x="419245" y="54470"/>
                    </a:cubicBezTo>
                    <a:lnTo>
                      <a:pt x="419245" y="52506"/>
                    </a:lnTo>
                    <a:cubicBezTo>
                      <a:pt x="419245" y="37512"/>
                      <a:pt x="407092" y="25359"/>
                      <a:pt x="392099" y="25359"/>
                    </a:cubicBezTo>
                    <a:cubicBezTo>
                      <a:pt x="377106" y="25359"/>
                      <a:pt x="364953" y="37512"/>
                      <a:pt x="364953" y="52506"/>
                    </a:cubicBezTo>
                    <a:cubicBezTo>
                      <a:pt x="364953" y="159037"/>
                      <a:pt x="268244" y="227527"/>
                      <a:pt x="226721" y="252084"/>
                    </a:cubicBezTo>
                    <a:cubicBezTo>
                      <a:pt x="214925" y="259022"/>
                      <a:pt x="201477" y="262665"/>
                      <a:pt x="187788" y="262621"/>
                    </a:cubicBezTo>
                    <a:lnTo>
                      <a:pt x="175286" y="262621"/>
                    </a:lnTo>
                    <a:close/>
                    <a:moveTo>
                      <a:pt x="139210" y="523547"/>
                    </a:moveTo>
                    <a:lnTo>
                      <a:pt x="15802" y="523547"/>
                    </a:lnTo>
                    <a:lnTo>
                      <a:pt x="15802" y="213686"/>
                    </a:lnTo>
                    <a:lnTo>
                      <a:pt x="138853" y="213686"/>
                    </a:lnTo>
                    <a:cubicBezTo>
                      <a:pt x="150006" y="213784"/>
                      <a:pt x="159026" y="222803"/>
                      <a:pt x="159124" y="233957"/>
                    </a:cubicBezTo>
                    <a:lnTo>
                      <a:pt x="159124" y="503008"/>
                    </a:lnTo>
                    <a:cubicBezTo>
                      <a:pt x="159177" y="514269"/>
                      <a:pt x="150114" y="523448"/>
                      <a:pt x="138853" y="523547"/>
                    </a:cubicBezTo>
                    <a:close/>
                    <a:moveTo>
                      <a:pt x="25089" y="514617"/>
                    </a:moveTo>
                    <a:lnTo>
                      <a:pt x="139210" y="514617"/>
                    </a:lnTo>
                    <a:cubicBezTo>
                      <a:pt x="145470" y="514617"/>
                      <a:pt x="150551" y="509536"/>
                      <a:pt x="150551" y="503276"/>
                    </a:cubicBezTo>
                    <a:lnTo>
                      <a:pt x="150551" y="234314"/>
                    </a:lnTo>
                    <a:cubicBezTo>
                      <a:pt x="150507" y="228054"/>
                      <a:pt x="145470" y="222982"/>
                      <a:pt x="139210" y="222884"/>
                    </a:cubicBezTo>
                    <a:lnTo>
                      <a:pt x="24732" y="222884"/>
                    </a:lnTo>
                    <a:close/>
                    <a:moveTo>
                      <a:pt x="531134" y="466664"/>
                    </a:moveTo>
                    <a:lnTo>
                      <a:pt x="407905" y="466664"/>
                    </a:lnTo>
                    <a:cubicBezTo>
                      <a:pt x="388009" y="466664"/>
                      <a:pt x="371874" y="450528"/>
                      <a:pt x="371874" y="430633"/>
                    </a:cubicBezTo>
                    <a:cubicBezTo>
                      <a:pt x="371874" y="410738"/>
                      <a:pt x="388009" y="394602"/>
                      <a:pt x="407905" y="394602"/>
                    </a:cubicBezTo>
                    <a:lnTo>
                      <a:pt x="531134" y="394602"/>
                    </a:lnTo>
                    <a:cubicBezTo>
                      <a:pt x="551030" y="394602"/>
                      <a:pt x="567166" y="410738"/>
                      <a:pt x="567166" y="430633"/>
                    </a:cubicBezTo>
                    <a:cubicBezTo>
                      <a:pt x="567166" y="450528"/>
                      <a:pt x="551030" y="466664"/>
                      <a:pt x="531134" y="466664"/>
                    </a:cubicBezTo>
                    <a:close/>
                    <a:moveTo>
                      <a:pt x="407905" y="403532"/>
                    </a:moveTo>
                    <a:cubicBezTo>
                      <a:pt x="392939" y="405023"/>
                      <a:pt x="382009" y="418364"/>
                      <a:pt x="383500" y="433330"/>
                    </a:cubicBezTo>
                    <a:cubicBezTo>
                      <a:pt x="384786" y="446242"/>
                      <a:pt x="394992" y="456449"/>
                      <a:pt x="407905" y="457735"/>
                    </a:cubicBezTo>
                    <a:lnTo>
                      <a:pt x="531134" y="457735"/>
                    </a:lnTo>
                    <a:cubicBezTo>
                      <a:pt x="546101" y="456243"/>
                      <a:pt x="557031" y="442902"/>
                      <a:pt x="555539" y="427936"/>
                    </a:cubicBezTo>
                    <a:cubicBezTo>
                      <a:pt x="554253" y="415024"/>
                      <a:pt x="544047" y="404817"/>
                      <a:pt x="531134" y="403532"/>
                    </a:cubicBezTo>
                    <a:close/>
                    <a:moveTo>
                      <a:pt x="553637" y="383797"/>
                    </a:moveTo>
                    <a:lnTo>
                      <a:pt x="369686" y="383797"/>
                    </a:lnTo>
                    <a:cubicBezTo>
                      <a:pt x="349790" y="383797"/>
                      <a:pt x="333654" y="367661"/>
                      <a:pt x="333654" y="347766"/>
                    </a:cubicBezTo>
                    <a:cubicBezTo>
                      <a:pt x="333654" y="327870"/>
                      <a:pt x="349790" y="311734"/>
                      <a:pt x="369686" y="311734"/>
                    </a:cubicBezTo>
                    <a:lnTo>
                      <a:pt x="553637" y="311734"/>
                    </a:lnTo>
                    <a:cubicBezTo>
                      <a:pt x="573533" y="311734"/>
                      <a:pt x="589669" y="327870"/>
                      <a:pt x="589669" y="347766"/>
                    </a:cubicBezTo>
                    <a:cubicBezTo>
                      <a:pt x="589669" y="367661"/>
                      <a:pt x="573533" y="383797"/>
                      <a:pt x="553637" y="383797"/>
                    </a:cubicBezTo>
                    <a:close/>
                    <a:moveTo>
                      <a:pt x="369864" y="320843"/>
                    </a:moveTo>
                    <a:cubicBezTo>
                      <a:pt x="354898" y="322334"/>
                      <a:pt x="343968" y="335675"/>
                      <a:pt x="345459" y="350641"/>
                    </a:cubicBezTo>
                    <a:cubicBezTo>
                      <a:pt x="346745" y="363553"/>
                      <a:pt x="356952" y="373760"/>
                      <a:pt x="369864" y="375046"/>
                    </a:cubicBezTo>
                    <a:lnTo>
                      <a:pt x="553637" y="375046"/>
                    </a:lnTo>
                    <a:cubicBezTo>
                      <a:pt x="568603" y="373555"/>
                      <a:pt x="579533" y="360213"/>
                      <a:pt x="578042" y="345247"/>
                    </a:cubicBezTo>
                    <a:cubicBezTo>
                      <a:pt x="576756" y="332335"/>
                      <a:pt x="566550" y="322129"/>
                      <a:pt x="553637" y="320843"/>
                    </a:cubicBezTo>
                    <a:close/>
                    <a:moveTo>
                      <a:pt x="562031" y="302983"/>
                    </a:moveTo>
                    <a:lnTo>
                      <a:pt x="391921" y="302983"/>
                    </a:lnTo>
                    <a:cubicBezTo>
                      <a:pt x="372025" y="302983"/>
                      <a:pt x="355889" y="286847"/>
                      <a:pt x="355889" y="266952"/>
                    </a:cubicBezTo>
                    <a:cubicBezTo>
                      <a:pt x="355889" y="247057"/>
                      <a:pt x="372025" y="230920"/>
                      <a:pt x="391921" y="230920"/>
                    </a:cubicBezTo>
                    <a:lnTo>
                      <a:pt x="562031" y="230920"/>
                    </a:lnTo>
                    <a:cubicBezTo>
                      <a:pt x="581927" y="230920"/>
                      <a:pt x="598063" y="247057"/>
                      <a:pt x="598063" y="266952"/>
                    </a:cubicBezTo>
                    <a:cubicBezTo>
                      <a:pt x="598063" y="286847"/>
                      <a:pt x="581927" y="302983"/>
                      <a:pt x="562031" y="302983"/>
                    </a:cubicBezTo>
                    <a:close/>
                    <a:moveTo>
                      <a:pt x="391921" y="239850"/>
                    </a:moveTo>
                    <a:cubicBezTo>
                      <a:pt x="376955" y="241341"/>
                      <a:pt x="366025" y="254682"/>
                      <a:pt x="367516" y="269649"/>
                    </a:cubicBezTo>
                    <a:cubicBezTo>
                      <a:pt x="368802" y="282561"/>
                      <a:pt x="379008" y="292767"/>
                      <a:pt x="391921" y="294053"/>
                    </a:cubicBezTo>
                    <a:lnTo>
                      <a:pt x="562031" y="294053"/>
                    </a:lnTo>
                    <a:cubicBezTo>
                      <a:pt x="576997" y="292562"/>
                      <a:pt x="587927" y="279221"/>
                      <a:pt x="586436" y="264255"/>
                    </a:cubicBezTo>
                    <a:cubicBezTo>
                      <a:pt x="585150" y="251343"/>
                      <a:pt x="574944" y="241136"/>
                      <a:pt x="562031" y="23985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582" name="Google Shape;582;p8"/>
          <p:cNvSpPr/>
          <p:nvPr/>
        </p:nvSpPr>
        <p:spPr>
          <a:xfrm rot="10800000">
            <a:off x="2499658" y="1884820"/>
            <a:ext cx="1878000" cy="1074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3" name="Google Shape;583;p8"/>
          <p:cNvSpPr/>
          <p:nvPr/>
        </p:nvSpPr>
        <p:spPr>
          <a:xfrm>
            <a:off x="2499444" y="2098653"/>
            <a:ext cx="1323300" cy="684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4" name="Google Shape;584;p8"/>
          <p:cNvSpPr/>
          <p:nvPr/>
        </p:nvSpPr>
        <p:spPr>
          <a:xfrm>
            <a:off x="1583475" y="1678475"/>
            <a:ext cx="763897" cy="763897"/>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5" name="Google Shape;585;p8"/>
          <p:cNvSpPr/>
          <p:nvPr/>
        </p:nvSpPr>
        <p:spPr>
          <a:xfrm>
            <a:off x="1841852" y="1761308"/>
            <a:ext cx="247433" cy="247433"/>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6" name="Google Shape;586;p8"/>
          <p:cNvSpPr/>
          <p:nvPr/>
        </p:nvSpPr>
        <p:spPr>
          <a:xfrm>
            <a:off x="1751151" y="2060245"/>
            <a:ext cx="428843" cy="381943"/>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87" name="Google Shape;587;p8"/>
          <p:cNvGrpSpPr/>
          <p:nvPr/>
        </p:nvGrpSpPr>
        <p:grpSpPr>
          <a:xfrm>
            <a:off x="2979094" y="5049195"/>
            <a:ext cx="6368353" cy="483683"/>
            <a:chOff x="1351481" y="5695915"/>
            <a:chExt cx="5088169" cy="386452"/>
          </a:xfrm>
        </p:grpSpPr>
        <p:sp>
          <p:nvSpPr>
            <p:cNvPr id="588" name="Google Shape;588;p8"/>
            <p:cNvSpPr/>
            <p:nvPr/>
          </p:nvSpPr>
          <p:spPr>
            <a:xfrm>
              <a:off x="1351481" y="5701774"/>
              <a:ext cx="392270" cy="374828"/>
            </a:xfrm>
            <a:custGeom>
              <a:rect b="b" l="l" r="r" t="t"/>
              <a:pathLst>
                <a:path extrusionOk="0" h="832952" w="871712">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89" name="Google Shape;589;p8"/>
            <p:cNvGrpSpPr/>
            <p:nvPr/>
          </p:nvGrpSpPr>
          <p:grpSpPr>
            <a:xfrm>
              <a:off x="3003318" y="5732448"/>
              <a:ext cx="464334" cy="313397"/>
              <a:chOff x="4522036" y="7458929"/>
              <a:chExt cx="771704" cy="520766"/>
            </a:xfrm>
          </p:grpSpPr>
          <p:sp>
            <p:nvSpPr>
              <p:cNvPr id="590" name="Google Shape;590;p8"/>
              <p:cNvSpPr/>
              <p:nvPr/>
            </p:nvSpPr>
            <p:spPr>
              <a:xfrm>
                <a:off x="4642211" y="7488619"/>
                <a:ext cx="324351" cy="491024"/>
              </a:xfrm>
              <a:custGeom>
                <a:rect b="b" l="l" r="r" t="t"/>
                <a:pathLst>
                  <a:path extrusionOk="0" h="656888" w="433914">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1" name="Google Shape;591;p8"/>
              <p:cNvSpPr/>
              <p:nvPr/>
            </p:nvSpPr>
            <p:spPr>
              <a:xfrm>
                <a:off x="4522036" y="7458929"/>
                <a:ext cx="277737" cy="158889"/>
              </a:xfrm>
              <a:custGeom>
                <a:rect b="b" l="l" r="r" t="t"/>
                <a:pathLst>
                  <a:path extrusionOk="0" h="212560" w="371554">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2" name="Google Shape;592;p8"/>
              <p:cNvSpPr/>
              <p:nvPr/>
            </p:nvSpPr>
            <p:spPr>
              <a:xfrm>
                <a:off x="4848738" y="7459080"/>
                <a:ext cx="324260" cy="490978"/>
              </a:xfrm>
              <a:custGeom>
                <a:rect b="b" l="l" r="r" t="t"/>
                <a:pathLst>
                  <a:path extrusionOk="0" h="656827" w="433792">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3" name="Google Shape;593;p8"/>
              <p:cNvSpPr/>
              <p:nvPr/>
            </p:nvSpPr>
            <p:spPr>
              <a:xfrm>
                <a:off x="5014821" y="7820248"/>
                <a:ext cx="278918" cy="159448"/>
              </a:xfrm>
              <a:custGeom>
                <a:rect b="b" l="l" r="r" t="t"/>
                <a:pathLst>
                  <a:path extrusionOk="0" h="213308" w="373135">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94" name="Google Shape;594;p8"/>
            <p:cNvSpPr/>
            <p:nvPr/>
          </p:nvSpPr>
          <p:spPr>
            <a:xfrm>
              <a:off x="4566010" y="5706409"/>
              <a:ext cx="381312" cy="365558"/>
            </a:xfrm>
            <a:custGeom>
              <a:rect b="b" l="l" r="r" t="t"/>
              <a:pathLst>
                <a:path extrusionOk="0" h="812352" w="84736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95" name="Google Shape;595;p8"/>
            <p:cNvGrpSpPr/>
            <p:nvPr/>
          </p:nvGrpSpPr>
          <p:grpSpPr>
            <a:xfrm>
              <a:off x="6059297" y="5695915"/>
              <a:ext cx="380354" cy="386452"/>
              <a:chOff x="10064117" y="7392669"/>
              <a:chExt cx="632132" cy="642160"/>
            </a:xfrm>
          </p:grpSpPr>
          <p:sp>
            <p:nvSpPr>
              <p:cNvPr id="596" name="Google Shape;596;p8"/>
              <p:cNvSpPr/>
              <p:nvPr/>
            </p:nvSpPr>
            <p:spPr>
              <a:xfrm>
                <a:off x="10064117" y="7759301"/>
                <a:ext cx="632132" cy="275528"/>
              </a:xfrm>
              <a:custGeom>
                <a:rect b="b" l="l" r="r" t="t"/>
                <a:pathLst>
                  <a:path extrusionOk="0" h="368599" w="845661">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7" name="Google Shape;597;p8"/>
              <p:cNvSpPr/>
              <p:nvPr/>
            </p:nvSpPr>
            <p:spPr>
              <a:xfrm>
                <a:off x="10202922" y="7392673"/>
                <a:ext cx="362736" cy="207645"/>
              </a:xfrm>
              <a:custGeom>
                <a:rect b="b" l="l" r="r" t="t"/>
                <a:pathLst>
                  <a:path extrusionOk="0" h="277786" w="485266">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8" name="Google Shape;598;p8"/>
              <p:cNvSpPr/>
              <p:nvPr/>
            </p:nvSpPr>
            <p:spPr>
              <a:xfrm>
                <a:off x="10363922" y="7392669"/>
                <a:ext cx="38623" cy="426604"/>
              </a:xfrm>
              <a:custGeom>
                <a:rect b="b" l="l" r="r" t="t"/>
                <a:pathLst>
                  <a:path extrusionOk="0" h="570708" w="5167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99" name="Google Shape;599;p8"/>
            <p:cNvGrpSpPr/>
            <p:nvPr/>
          </p:nvGrpSpPr>
          <p:grpSpPr>
            <a:xfrm>
              <a:off x="2118237" y="5776170"/>
              <a:ext cx="510436" cy="225935"/>
              <a:chOff x="2808633" y="7557940"/>
              <a:chExt cx="848324" cy="375431"/>
            </a:xfrm>
          </p:grpSpPr>
          <p:sp>
            <p:nvSpPr>
              <p:cNvPr id="600" name="Google Shape;600;p8"/>
              <p:cNvSpPr/>
              <p:nvPr/>
            </p:nvSpPr>
            <p:spPr>
              <a:xfrm>
                <a:off x="2808633" y="7563986"/>
                <a:ext cx="245211" cy="369385"/>
              </a:xfrm>
              <a:custGeom>
                <a:rect b="b" l="l" r="r" t="t"/>
                <a:pathLst>
                  <a:path extrusionOk="0" h="494161" w="328041">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1" name="Google Shape;601;p8"/>
              <p:cNvSpPr/>
              <p:nvPr/>
            </p:nvSpPr>
            <p:spPr>
              <a:xfrm>
                <a:off x="3108252" y="7564078"/>
                <a:ext cx="244749" cy="363295"/>
              </a:xfrm>
              <a:custGeom>
                <a:rect b="b" l="l" r="r" t="t"/>
                <a:pathLst>
                  <a:path extrusionOk="0" h="486013" w="327424">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2" name="Google Shape;602;p8"/>
              <p:cNvSpPr/>
              <p:nvPr/>
            </p:nvSpPr>
            <p:spPr>
              <a:xfrm>
                <a:off x="3395180" y="7557940"/>
                <a:ext cx="261777" cy="375430"/>
              </a:xfrm>
              <a:custGeom>
                <a:rect b="b" l="l" r="r" t="t"/>
                <a:pathLst>
                  <a:path extrusionOk="0" h="502248" w="350203">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603" name="Google Shape;603;p8"/>
            <p:cNvGrpSpPr/>
            <p:nvPr/>
          </p:nvGrpSpPr>
          <p:grpSpPr>
            <a:xfrm>
              <a:off x="3842299" y="5775823"/>
              <a:ext cx="349063" cy="226629"/>
              <a:chOff x="5815767" y="7550509"/>
              <a:chExt cx="580129" cy="376585"/>
            </a:xfrm>
          </p:grpSpPr>
          <p:sp>
            <p:nvSpPr>
              <p:cNvPr id="604" name="Google Shape;604;p8"/>
              <p:cNvSpPr/>
              <p:nvPr/>
            </p:nvSpPr>
            <p:spPr>
              <a:xfrm>
                <a:off x="5815767" y="7563893"/>
                <a:ext cx="158921" cy="363156"/>
              </a:xfrm>
              <a:custGeom>
                <a:rect b="b" l="l" r="r" t="t"/>
                <a:pathLst>
                  <a:path extrusionOk="0" h="485828" w="212603">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5" name="Google Shape;605;p8"/>
              <p:cNvSpPr/>
              <p:nvPr/>
            </p:nvSpPr>
            <p:spPr>
              <a:xfrm>
                <a:off x="6101587" y="7550509"/>
                <a:ext cx="294309" cy="376585"/>
              </a:xfrm>
              <a:custGeom>
                <a:rect b="b" l="l" r="r" t="t"/>
                <a:pathLst>
                  <a:path extrusionOk="0" h="503792" w="393724">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606" name="Google Shape;606;p8"/>
            <p:cNvGrpSpPr/>
            <p:nvPr/>
          </p:nvGrpSpPr>
          <p:grpSpPr>
            <a:xfrm>
              <a:off x="5321810" y="5773920"/>
              <a:ext cx="362837" cy="230434"/>
              <a:chOff x="8525636" y="7550463"/>
              <a:chExt cx="603020" cy="382908"/>
            </a:xfrm>
          </p:grpSpPr>
          <p:sp>
            <p:nvSpPr>
              <p:cNvPr id="607" name="Google Shape;607;p8"/>
              <p:cNvSpPr/>
              <p:nvPr/>
            </p:nvSpPr>
            <p:spPr>
              <a:xfrm>
                <a:off x="8525636" y="7563986"/>
                <a:ext cx="245258" cy="369385"/>
              </a:xfrm>
              <a:custGeom>
                <a:rect b="b" l="l" r="r" t="t"/>
                <a:pathLst>
                  <a:path extrusionOk="0" h="494161" w="328104">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8" name="Google Shape;608;p8"/>
              <p:cNvSpPr/>
              <p:nvPr/>
            </p:nvSpPr>
            <p:spPr>
              <a:xfrm>
                <a:off x="8834394" y="7550463"/>
                <a:ext cx="294262" cy="376584"/>
              </a:xfrm>
              <a:custGeom>
                <a:rect b="b" l="l" r="r" t="t"/>
                <a:pathLst>
                  <a:path extrusionOk="0" h="503791" w="393662">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09" name="Google Shape;609;p8"/>
            <p:cNvSpPr/>
            <p:nvPr/>
          </p:nvSpPr>
          <p:spPr>
            <a:xfrm>
              <a:off x="4565669" y="5711861"/>
              <a:ext cx="373696" cy="354901"/>
            </a:xfrm>
            <a:custGeom>
              <a:rect b="b" l="l" r="r" t="t"/>
              <a:pathLst>
                <a:path extrusionOk="0" h="531687" w="559844">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10" name="Google Shape;610;p8"/>
          <p:cNvSpPr txBox="1"/>
          <p:nvPr>
            <p:ph idx="1" type="body"/>
          </p:nvPr>
        </p:nvSpPr>
        <p:spPr>
          <a:xfrm>
            <a:off x="1959100" y="2612450"/>
            <a:ext cx="8439600" cy="2254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Quote">
  <p:cSld name="CUSTOM_6">
    <p:spTree>
      <p:nvGrpSpPr>
        <p:cNvPr id="611" name="Shape 611"/>
        <p:cNvGrpSpPr/>
        <p:nvPr/>
      </p:nvGrpSpPr>
      <p:grpSpPr>
        <a:xfrm>
          <a:off x="0" y="0"/>
          <a:ext cx="0" cy="0"/>
          <a:chOff x="0" y="0"/>
          <a:chExt cx="0" cy="0"/>
        </a:xfrm>
      </p:grpSpPr>
      <p:sp>
        <p:nvSpPr>
          <p:cNvPr id="612" name="Google Shape;612;p9"/>
          <p:cNvSpPr/>
          <p:nvPr/>
        </p:nvSpPr>
        <p:spPr>
          <a:xfrm>
            <a:off x="9036517"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3" name="Google Shape;613;p9"/>
          <p:cNvSpPr/>
          <p:nvPr/>
        </p:nvSpPr>
        <p:spPr>
          <a:xfrm>
            <a:off x="23962"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4" name="Google Shape;614;p9"/>
          <p:cNvSpPr txBox="1"/>
          <p:nvPr>
            <p:ph idx="1" type="subTitle"/>
          </p:nvPr>
        </p:nvSpPr>
        <p:spPr>
          <a:xfrm>
            <a:off x="3221675" y="5919475"/>
            <a:ext cx="7838100" cy="7179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1900"/>
              <a:buNone/>
              <a:defRPr/>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900"/>
              <a:buNone/>
              <a:defRPr/>
            </a:lvl3pPr>
            <a:lvl4pPr lvl="3" rtl="0" algn="r">
              <a:lnSpc>
                <a:spcPct val="100000"/>
              </a:lnSpc>
              <a:spcBef>
                <a:spcPts val="0"/>
              </a:spcBef>
              <a:spcAft>
                <a:spcPts val="0"/>
              </a:spcAft>
              <a:buSzPts val="1900"/>
              <a:buNone/>
              <a:defRPr/>
            </a:lvl4pPr>
            <a:lvl5pPr lvl="4" rtl="0" algn="r">
              <a:lnSpc>
                <a:spcPct val="100000"/>
              </a:lnSpc>
              <a:spcBef>
                <a:spcPts val="0"/>
              </a:spcBef>
              <a:spcAft>
                <a:spcPts val="0"/>
              </a:spcAft>
              <a:buSzPts val="1900"/>
              <a:buNone/>
              <a:defRPr/>
            </a:lvl5pPr>
            <a:lvl6pPr lvl="5" rtl="0" algn="r">
              <a:lnSpc>
                <a:spcPct val="100000"/>
              </a:lnSpc>
              <a:spcBef>
                <a:spcPts val="0"/>
              </a:spcBef>
              <a:spcAft>
                <a:spcPts val="0"/>
              </a:spcAft>
              <a:buSzPts val="1900"/>
              <a:buNone/>
              <a:defRPr/>
            </a:lvl6pPr>
            <a:lvl7pPr lvl="6" rtl="0" algn="r">
              <a:lnSpc>
                <a:spcPct val="100000"/>
              </a:lnSpc>
              <a:spcBef>
                <a:spcPts val="0"/>
              </a:spcBef>
              <a:spcAft>
                <a:spcPts val="0"/>
              </a:spcAft>
              <a:buSzPts val="1900"/>
              <a:buNone/>
              <a:defRPr/>
            </a:lvl7pPr>
            <a:lvl8pPr lvl="7" rtl="0" algn="r">
              <a:lnSpc>
                <a:spcPct val="100000"/>
              </a:lnSpc>
              <a:spcBef>
                <a:spcPts val="0"/>
              </a:spcBef>
              <a:spcAft>
                <a:spcPts val="0"/>
              </a:spcAft>
              <a:buSzPts val="1900"/>
              <a:buNone/>
              <a:defRPr/>
            </a:lvl8pPr>
            <a:lvl9pPr lvl="8" rtl="0" algn="r">
              <a:lnSpc>
                <a:spcPct val="100000"/>
              </a:lnSpc>
              <a:spcBef>
                <a:spcPts val="0"/>
              </a:spcBef>
              <a:spcAft>
                <a:spcPts val="0"/>
              </a:spcAft>
              <a:buSzPts val="1900"/>
              <a:buNone/>
              <a:defRPr/>
            </a:lvl9pPr>
          </a:lstStyle>
          <a:p/>
        </p:txBody>
      </p:sp>
      <p:sp>
        <p:nvSpPr>
          <p:cNvPr id="615" name="Google Shape;615;p9"/>
          <p:cNvSpPr/>
          <p:nvPr/>
        </p:nvSpPr>
        <p:spPr>
          <a:xfrm>
            <a:off x="3221666" y="1375144"/>
            <a:ext cx="7893000" cy="42600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6" name="Google Shape;616;p9"/>
          <p:cNvSpPr/>
          <p:nvPr/>
        </p:nvSpPr>
        <p:spPr>
          <a:xfrm>
            <a:off x="3104707" y="1244008"/>
            <a:ext cx="7893000" cy="42600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7" name="Google Shape;617;p9"/>
          <p:cNvSpPr/>
          <p:nvPr/>
        </p:nvSpPr>
        <p:spPr>
          <a:xfrm>
            <a:off x="251547" y="203082"/>
            <a:ext cx="1414984" cy="180948"/>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8" name="Google Shape;618;p9"/>
          <p:cNvSpPr/>
          <p:nvPr/>
        </p:nvSpPr>
        <p:spPr>
          <a:xfrm>
            <a:off x="251547" y="464832"/>
            <a:ext cx="1414984" cy="180258"/>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9" name="Google Shape;619;p9"/>
          <p:cNvSpPr/>
          <p:nvPr/>
        </p:nvSpPr>
        <p:spPr>
          <a:xfrm>
            <a:off x="11010430" y="6047184"/>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0" name="Google Shape;620;p9"/>
          <p:cNvSpPr/>
          <p:nvPr/>
        </p:nvSpPr>
        <p:spPr>
          <a:xfrm>
            <a:off x="11010430" y="6259710"/>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21" name="Google Shape;621;p9"/>
          <p:cNvGrpSpPr/>
          <p:nvPr/>
        </p:nvGrpSpPr>
        <p:grpSpPr>
          <a:xfrm>
            <a:off x="11509980" y="242351"/>
            <a:ext cx="439339" cy="1365706"/>
            <a:chOff x="11509980" y="242351"/>
            <a:chExt cx="439339" cy="1365706"/>
          </a:xfrm>
        </p:grpSpPr>
        <p:sp>
          <p:nvSpPr>
            <p:cNvPr id="622" name="Google Shape;622;p9"/>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3" name="Google Shape;623;p9"/>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4" name="Google Shape;624;p9"/>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5" name="Google Shape;625;p9"/>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6" name="Google Shape;626;p9"/>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7" name="Google Shape;627;p9"/>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8" name="Google Shape;628;p9"/>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9" name="Google Shape;629;p9"/>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0" name="Google Shape;630;p9"/>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1" name="Google Shape;631;p9"/>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2" name="Google Shape;632;p9"/>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3" name="Google Shape;633;p9"/>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4" name="Google Shape;634;p9"/>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5" name="Google Shape;635;p9"/>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6" name="Google Shape;636;p9"/>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7" name="Google Shape;637;p9"/>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8" name="Google Shape;638;p9"/>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9" name="Google Shape;639;p9"/>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0" name="Google Shape;640;p9"/>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1" name="Google Shape;641;p9"/>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2" name="Google Shape;642;p9"/>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3" name="Google Shape;643;p9"/>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4" name="Google Shape;644;p9"/>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5" name="Google Shape;645;p9"/>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646" name="Google Shape;646;p9"/>
          <p:cNvGrpSpPr/>
          <p:nvPr/>
        </p:nvGrpSpPr>
        <p:grpSpPr>
          <a:xfrm rot="5400000">
            <a:off x="3787332" y="5573353"/>
            <a:ext cx="439340" cy="1365706"/>
            <a:chOff x="257323" y="5204757"/>
            <a:chExt cx="439340" cy="1365706"/>
          </a:xfrm>
        </p:grpSpPr>
        <p:sp>
          <p:nvSpPr>
            <p:cNvPr id="647" name="Google Shape;647;p9"/>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8" name="Google Shape;648;p9"/>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9" name="Google Shape;649;p9"/>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0" name="Google Shape;650;p9"/>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1" name="Google Shape;651;p9"/>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2" name="Google Shape;652;p9"/>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3" name="Google Shape;653;p9"/>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4" name="Google Shape;654;p9"/>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5" name="Google Shape;655;p9"/>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6" name="Google Shape;656;p9"/>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7" name="Google Shape;657;p9"/>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8" name="Google Shape;658;p9"/>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9" name="Google Shape;659;p9"/>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0" name="Google Shape;660;p9"/>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1" name="Google Shape;661;p9"/>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2" name="Google Shape;662;p9"/>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3" name="Google Shape;663;p9"/>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4" name="Google Shape;664;p9"/>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5" name="Google Shape;665;p9"/>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6" name="Google Shape;666;p9"/>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7" name="Google Shape;667;p9"/>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8" name="Google Shape;668;p9"/>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9" name="Google Shape;669;p9"/>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0" name="Google Shape;670;p9"/>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71" name="Google Shape;671;p9"/>
          <p:cNvSpPr/>
          <p:nvPr/>
        </p:nvSpPr>
        <p:spPr>
          <a:xfrm rot="-771303">
            <a:off x="221662" y="3050469"/>
            <a:ext cx="3200531" cy="3171585"/>
          </a:xfrm>
          <a:custGeom>
            <a:rect b="b" l="l" r="r" t="t"/>
            <a:pathLst>
              <a:path extrusionOk="0" h="3171377" w="3200321">
                <a:moveTo>
                  <a:pt x="2225141" y="20520"/>
                </a:moveTo>
                <a:cubicBezTo>
                  <a:pt x="2513214" y="106217"/>
                  <a:pt x="2834482" y="453398"/>
                  <a:pt x="3032764" y="931151"/>
                </a:cubicBezTo>
                <a:cubicBezTo>
                  <a:pt x="3297141" y="1568155"/>
                  <a:pt x="3242764" y="2196067"/>
                  <a:pt x="2911311" y="2333630"/>
                </a:cubicBezTo>
                <a:cubicBezTo>
                  <a:pt x="2787015" y="2385217"/>
                  <a:pt x="2641406" y="2360523"/>
                  <a:pt x="2494006" y="2275912"/>
                </a:cubicBezTo>
                <a:lnTo>
                  <a:pt x="2458011" y="2252867"/>
                </a:lnTo>
                <a:lnTo>
                  <a:pt x="2295656" y="2224273"/>
                </a:lnTo>
                <a:cubicBezTo>
                  <a:pt x="2219303" y="2214166"/>
                  <a:pt x="2142530" y="2207322"/>
                  <a:pt x="2065555" y="2203769"/>
                </a:cubicBezTo>
                <a:cubicBezTo>
                  <a:pt x="1850885" y="2193962"/>
                  <a:pt x="1635947" y="2210513"/>
                  <a:pt x="1425307" y="2253070"/>
                </a:cubicBezTo>
                <a:cubicBezTo>
                  <a:pt x="1385006" y="2261131"/>
                  <a:pt x="1346855" y="2269998"/>
                  <a:pt x="1309241" y="2279938"/>
                </a:cubicBezTo>
                <a:lnTo>
                  <a:pt x="1242975" y="2300652"/>
                </a:lnTo>
                <a:lnTo>
                  <a:pt x="1219598" y="3053802"/>
                </a:lnTo>
                <a:cubicBezTo>
                  <a:pt x="1217663" y="3118104"/>
                  <a:pt x="1173965" y="3168852"/>
                  <a:pt x="1121972" y="3167192"/>
                </a:cubicBezTo>
                <a:lnTo>
                  <a:pt x="1054631" y="3165118"/>
                </a:lnTo>
                <a:lnTo>
                  <a:pt x="1037566" y="3161133"/>
                </a:lnTo>
                <a:lnTo>
                  <a:pt x="1034885" y="3163270"/>
                </a:lnTo>
                <a:cubicBezTo>
                  <a:pt x="1023634" y="3168829"/>
                  <a:pt x="1011371" y="3171724"/>
                  <a:pt x="998615" y="3171344"/>
                </a:cubicBezTo>
                <a:cubicBezTo>
                  <a:pt x="955473" y="3169960"/>
                  <a:pt x="919243" y="3131381"/>
                  <a:pt x="911086" y="3078420"/>
                </a:cubicBezTo>
                <a:lnTo>
                  <a:pt x="817040" y="2460709"/>
                </a:lnTo>
                <a:lnTo>
                  <a:pt x="753090" y="2488965"/>
                </a:lnTo>
                <a:lnTo>
                  <a:pt x="714862" y="2456652"/>
                </a:lnTo>
                <a:lnTo>
                  <a:pt x="706619" y="2458927"/>
                </a:lnTo>
                <a:lnTo>
                  <a:pt x="602230" y="2509115"/>
                </a:lnTo>
                <a:lnTo>
                  <a:pt x="584164" y="2492721"/>
                </a:lnTo>
                <a:lnTo>
                  <a:pt x="496153" y="2517010"/>
                </a:lnTo>
                <a:cubicBezTo>
                  <a:pt x="423964" y="2541432"/>
                  <a:pt x="353168" y="2569962"/>
                  <a:pt x="284118" y="2602478"/>
                </a:cubicBezTo>
                <a:cubicBezTo>
                  <a:pt x="275658" y="2595225"/>
                  <a:pt x="265852" y="2586358"/>
                  <a:pt x="255103" y="2575611"/>
                </a:cubicBezTo>
                <a:cubicBezTo>
                  <a:pt x="213862" y="2536533"/>
                  <a:pt x="177087" y="2493233"/>
                  <a:pt x="145317" y="2446526"/>
                </a:cubicBezTo>
                <a:lnTo>
                  <a:pt x="71164" y="2307514"/>
                </a:lnTo>
                <a:lnTo>
                  <a:pt x="65419" y="2310431"/>
                </a:lnTo>
                <a:cubicBezTo>
                  <a:pt x="65419" y="2309988"/>
                  <a:pt x="65419" y="2309531"/>
                  <a:pt x="65419" y="2309088"/>
                </a:cubicBezTo>
                <a:cubicBezTo>
                  <a:pt x="61391" y="2300088"/>
                  <a:pt x="57630" y="2290953"/>
                  <a:pt x="54002" y="2281548"/>
                </a:cubicBezTo>
                <a:cubicBezTo>
                  <a:pt x="29686" y="2219513"/>
                  <a:pt x="13298" y="2154655"/>
                  <a:pt x="5236" y="2088507"/>
                </a:cubicBezTo>
                <a:cubicBezTo>
                  <a:pt x="4299" y="2079507"/>
                  <a:pt x="3358" y="2070775"/>
                  <a:pt x="2551" y="2062311"/>
                </a:cubicBezTo>
                <a:cubicBezTo>
                  <a:pt x="2551" y="2058013"/>
                  <a:pt x="2551" y="2053983"/>
                  <a:pt x="1609" y="2049819"/>
                </a:cubicBezTo>
                <a:cubicBezTo>
                  <a:pt x="806" y="2040280"/>
                  <a:pt x="268" y="2031146"/>
                  <a:pt x="0" y="2022280"/>
                </a:cubicBezTo>
                <a:cubicBezTo>
                  <a:pt x="0" y="2006026"/>
                  <a:pt x="0" y="1990711"/>
                  <a:pt x="0" y="1976740"/>
                </a:cubicBezTo>
                <a:cubicBezTo>
                  <a:pt x="0" y="1974994"/>
                  <a:pt x="0" y="1973248"/>
                  <a:pt x="0" y="1971500"/>
                </a:cubicBezTo>
                <a:lnTo>
                  <a:pt x="0" y="1970023"/>
                </a:lnTo>
                <a:cubicBezTo>
                  <a:pt x="0" y="1966530"/>
                  <a:pt x="0" y="1963172"/>
                  <a:pt x="0" y="1959814"/>
                </a:cubicBezTo>
                <a:cubicBezTo>
                  <a:pt x="0" y="1951888"/>
                  <a:pt x="1075" y="1944231"/>
                  <a:pt x="1475" y="1937110"/>
                </a:cubicBezTo>
                <a:cubicBezTo>
                  <a:pt x="1475" y="1934693"/>
                  <a:pt x="1475" y="1932543"/>
                  <a:pt x="1475" y="1930260"/>
                </a:cubicBezTo>
                <a:cubicBezTo>
                  <a:pt x="73815" y="1891423"/>
                  <a:pt x="144510" y="1849688"/>
                  <a:pt x="213408" y="1805164"/>
                </a:cubicBezTo>
                <a:lnTo>
                  <a:pt x="259803" y="1772451"/>
                </a:lnTo>
                <a:lnTo>
                  <a:pt x="259803" y="1763548"/>
                </a:lnTo>
                <a:cubicBezTo>
                  <a:pt x="259803" y="1755353"/>
                  <a:pt x="260476" y="1747563"/>
                  <a:pt x="260879" y="1740174"/>
                </a:cubicBezTo>
                <a:lnTo>
                  <a:pt x="260879" y="1739099"/>
                </a:lnTo>
                <a:cubicBezTo>
                  <a:pt x="260879" y="1732114"/>
                  <a:pt x="261820" y="1725665"/>
                  <a:pt x="262359" y="1719351"/>
                </a:cubicBezTo>
                <a:lnTo>
                  <a:pt x="369290" y="1659470"/>
                </a:lnTo>
                <a:lnTo>
                  <a:pt x="369290" y="1658767"/>
                </a:lnTo>
                <a:lnTo>
                  <a:pt x="369290" y="1656885"/>
                </a:lnTo>
                <a:cubicBezTo>
                  <a:pt x="369290" y="1652319"/>
                  <a:pt x="369290" y="1647884"/>
                  <a:pt x="369290" y="1643452"/>
                </a:cubicBezTo>
                <a:cubicBezTo>
                  <a:pt x="369961" y="1630018"/>
                  <a:pt x="370765" y="1616584"/>
                  <a:pt x="371705" y="1604897"/>
                </a:cubicBezTo>
                <a:lnTo>
                  <a:pt x="372074" y="1604679"/>
                </a:lnTo>
                <a:lnTo>
                  <a:pt x="372109" y="1604091"/>
                </a:lnTo>
                <a:cubicBezTo>
                  <a:pt x="560315" y="1502963"/>
                  <a:pt x="739924" y="1386843"/>
                  <a:pt x="909456" y="1256832"/>
                </a:cubicBezTo>
                <a:lnTo>
                  <a:pt x="1035061" y="1156454"/>
                </a:lnTo>
                <a:lnTo>
                  <a:pt x="1035061" y="1156349"/>
                </a:lnTo>
                <a:cubicBezTo>
                  <a:pt x="1130841" y="1076552"/>
                  <a:pt x="1218564" y="995816"/>
                  <a:pt x="1298762" y="915752"/>
                </a:cubicBezTo>
                <a:cubicBezTo>
                  <a:pt x="1355721" y="858968"/>
                  <a:pt x="1408917" y="802735"/>
                  <a:pt x="1458355" y="747026"/>
                </a:cubicBezTo>
                <a:cubicBezTo>
                  <a:pt x="1483072" y="719352"/>
                  <a:pt x="1506849" y="692041"/>
                  <a:pt x="1529685" y="665080"/>
                </a:cubicBezTo>
                <a:lnTo>
                  <a:pt x="1529753" y="665970"/>
                </a:lnTo>
                <a:lnTo>
                  <a:pt x="1530762" y="664812"/>
                </a:lnTo>
                <a:cubicBezTo>
                  <a:pt x="1565621" y="623571"/>
                  <a:pt x="1598467" y="583069"/>
                  <a:pt x="1629348" y="543574"/>
                </a:cubicBezTo>
                <a:lnTo>
                  <a:pt x="1677536" y="479620"/>
                </a:lnTo>
                <a:lnTo>
                  <a:pt x="1681477" y="448653"/>
                </a:lnTo>
                <a:cubicBezTo>
                  <a:pt x="1716929" y="241058"/>
                  <a:pt x="1808907" y="87018"/>
                  <a:pt x="1953918" y="26834"/>
                </a:cubicBezTo>
                <a:cubicBezTo>
                  <a:pt x="2036781" y="-7557"/>
                  <a:pt x="2129117" y="-8045"/>
                  <a:pt x="2225141" y="20520"/>
                </a:cubicBezTo>
                <a:close/>
              </a:path>
            </a:pathLst>
          </a:custGeom>
          <a:solidFill>
            <a:schemeClr val="accent4"/>
          </a:solidFill>
          <a:ln cap="rnd" cmpd="sng" w="1270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2" name="Google Shape;672;p9"/>
          <p:cNvSpPr/>
          <p:nvPr/>
        </p:nvSpPr>
        <p:spPr>
          <a:xfrm rot="-771303">
            <a:off x="161411" y="3032746"/>
            <a:ext cx="3200531" cy="3171585"/>
          </a:xfrm>
          <a:custGeom>
            <a:rect b="b" l="l" r="r" t="t"/>
            <a:pathLst>
              <a:path extrusionOk="0" h="3171377" w="3200321">
                <a:moveTo>
                  <a:pt x="2225141" y="20520"/>
                </a:moveTo>
                <a:cubicBezTo>
                  <a:pt x="2513214" y="106217"/>
                  <a:pt x="2834482" y="453398"/>
                  <a:pt x="3032764" y="931151"/>
                </a:cubicBezTo>
                <a:cubicBezTo>
                  <a:pt x="3297141" y="1568155"/>
                  <a:pt x="3242764" y="2196067"/>
                  <a:pt x="2911311" y="2333630"/>
                </a:cubicBezTo>
                <a:cubicBezTo>
                  <a:pt x="2787015" y="2385217"/>
                  <a:pt x="2641406" y="2360523"/>
                  <a:pt x="2494006" y="2275912"/>
                </a:cubicBezTo>
                <a:lnTo>
                  <a:pt x="2458011" y="2252867"/>
                </a:lnTo>
                <a:lnTo>
                  <a:pt x="2295656" y="2224273"/>
                </a:lnTo>
                <a:cubicBezTo>
                  <a:pt x="2219303" y="2214166"/>
                  <a:pt x="2142530" y="2207322"/>
                  <a:pt x="2065555" y="2203769"/>
                </a:cubicBezTo>
                <a:cubicBezTo>
                  <a:pt x="1850885" y="2193962"/>
                  <a:pt x="1635947" y="2210513"/>
                  <a:pt x="1425307" y="2253070"/>
                </a:cubicBezTo>
                <a:cubicBezTo>
                  <a:pt x="1385006" y="2261131"/>
                  <a:pt x="1346855" y="2269998"/>
                  <a:pt x="1309241" y="2279938"/>
                </a:cubicBezTo>
                <a:lnTo>
                  <a:pt x="1242975" y="2300652"/>
                </a:lnTo>
                <a:lnTo>
                  <a:pt x="1219598" y="3053802"/>
                </a:lnTo>
                <a:cubicBezTo>
                  <a:pt x="1217663" y="3118104"/>
                  <a:pt x="1173965" y="3168852"/>
                  <a:pt x="1121972" y="3167192"/>
                </a:cubicBezTo>
                <a:lnTo>
                  <a:pt x="1054631" y="3165118"/>
                </a:lnTo>
                <a:lnTo>
                  <a:pt x="1037566" y="3161133"/>
                </a:lnTo>
                <a:lnTo>
                  <a:pt x="1034885" y="3163270"/>
                </a:lnTo>
                <a:cubicBezTo>
                  <a:pt x="1023634" y="3168829"/>
                  <a:pt x="1011371" y="3171724"/>
                  <a:pt x="998615" y="3171344"/>
                </a:cubicBezTo>
                <a:cubicBezTo>
                  <a:pt x="955473" y="3169960"/>
                  <a:pt x="919243" y="3131381"/>
                  <a:pt x="911086" y="3078420"/>
                </a:cubicBezTo>
                <a:lnTo>
                  <a:pt x="817040" y="2460709"/>
                </a:lnTo>
                <a:lnTo>
                  <a:pt x="753090" y="2488965"/>
                </a:lnTo>
                <a:lnTo>
                  <a:pt x="714862" y="2456652"/>
                </a:lnTo>
                <a:lnTo>
                  <a:pt x="706619" y="2458927"/>
                </a:lnTo>
                <a:lnTo>
                  <a:pt x="602230" y="2509115"/>
                </a:lnTo>
                <a:lnTo>
                  <a:pt x="584164" y="2492721"/>
                </a:lnTo>
                <a:lnTo>
                  <a:pt x="496153" y="2517010"/>
                </a:lnTo>
                <a:cubicBezTo>
                  <a:pt x="423964" y="2541432"/>
                  <a:pt x="353168" y="2569962"/>
                  <a:pt x="284118" y="2602478"/>
                </a:cubicBezTo>
                <a:cubicBezTo>
                  <a:pt x="275658" y="2595225"/>
                  <a:pt x="265852" y="2586358"/>
                  <a:pt x="255103" y="2575611"/>
                </a:cubicBezTo>
                <a:cubicBezTo>
                  <a:pt x="213862" y="2536533"/>
                  <a:pt x="177087" y="2493233"/>
                  <a:pt x="145317" y="2446526"/>
                </a:cubicBezTo>
                <a:lnTo>
                  <a:pt x="71164" y="2307514"/>
                </a:lnTo>
                <a:lnTo>
                  <a:pt x="65419" y="2310431"/>
                </a:lnTo>
                <a:cubicBezTo>
                  <a:pt x="65419" y="2309988"/>
                  <a:pt x="65419" y="2309531"/>
                  <a:pt x="65419" y="2309088"/>
                </a:cubicBezTo>
                <a:cubicBezTo>
                  <a:pt x="61391" y="2300088"/>
                  <a:pt x="57630" y="2290953"/>
                  <a:pt x="54002" y="2281548"/>
                </a:cubicBezTo>
                <a:cubicBezTo>
                  <a:pt x="29686" y="2219513"/>
                  <a:pt x="13298" y="2154655"/>
                  <a:pt x="5236" y="2088507"/>
                </a:cubicBezTo>
                <a:cubicBezTo>
                  <a:pt x="4299" y="2079507"/>
                  <a:pt x="3358" y="2070775"/>
                  <a:pt x="2551" y="2062311"/>
                </a:cubicBezTo>
                <a:cubicBezTo>
                  <a:pt x="2551" y="2058013"/>
                  <a:pt x="2551" y="2053983"/>
                  <a:pt x="1609" y="2049819"/>
                </a:cubicBezTo>
                <a:cubicBezTo>
                  <a:pt x="806" y="2040280"/>
                  <a:pt x="268" y="2031146"/>
                  <a:pt x="0" y="2022280"/>
                </a:cubicBezTo>
                <a:cubicBezTo>
                  <a:pt x="0" y="2006026"/>
                  <a:pt x="0" y="1990711"/>
                  <a:pt x="0" y="1976740"/>
                </a:cubicBezTo>
                <a:cubicBezTo>
                  <a:pt x="0" y="1974994"/>
                  <a:pt x="0" y="1973248"/>
                  <a:pt x="0" y="1971500"/>
                </a:cubicBezTo>
                <a:lnTo>
                  <a:pt x="0" y="1970023"/>
                </a:lnTo>
                <a:cubicBezTo>
                  <a:pt x="0" y="1966530"/>
                  <a:pt x="0" y="1963172"/>
                  <a:pt x="0" y="1959814"/>
                </a:cubicBezTo>
                <a:cubicBezTo>
                  <a:pt x="0" y="1951888"/>
                  <a:pt x="1075" y="1944231"/>
                  <a:pt x="1475" y="1937110"/>
                </a:cubicBezTo>
                <a:cubicBezTo>
                  <a:pt x="1475" y="1934693"/>
                  <a:pt x="1475" y="1932543"/>
                  <a:pt x="1475" y="1930260"/>
                </a:cubicBezTo>
                <a:cubicBezTo>
                  <a:pt x="73815" y="1891423"/>
                  <a:pt x="144510" y="1849688"/>
                  <a:pt x="213408" y="1805164"/>
                </a:cubicBezTo>
                <a:lnTo>
                  <a:pt x="259803" y="1772451"/>
                </a:lnTo>
                <a:lnTo>
                  <a:pt x="259803" y="1763548"/>
                </a:lnTo>
                <a:cubicBezTo>
                  <a:pt x="259803" y="1755353"/>
                  <a:pt x="260476" y="1747563"/>
                  <a:pt x="260879" y="1740174"/>
                </a:cubicBezTo>
                <a:lnTo>
                  <a:pt x="260879" y="1739099"/>
                </a:lnTo>
                <a:cubicBezTo>
                  <a:pt x="260879" y="1732114"/>
                  <a:pt x="261820" y="1725665"/>
                  <a:pt x="262359" y="1719351"/>
                </a:cubicBezTo>
                <a:lnTo>
                  <a:pt x="369290" y="1659470"/>
                </a:lnTo>
                <a:lnTo>
                  <a:pt x="369290" y="1658767"/>
                </a:lnTo>
                <a:lnTo>
                  <a:pt x="369290" y="1656885"/>
                </a:lnTo>
                <a:cubicBezTo>
                  <a:pt x="369290" y="1652319"/>
                  <a:pt x="369290" y="1647884"/>
                  <a:pt x="369290" y="1643452"/>
                </a:cubicBezTo>
                <a:cubicBezTo>
                  <a:pt x="369961" y="1630018"/>
                  <a:pt x="370765" y="1616584"/>
                  <a:pt x="371705" y="1604897"/>
                </a:cubicBezTo>
                <a:lnTo>
                  <a:pt x="372074" y="1604679"/>
                </a:lnTo>
                <a:lnTo>
                  <a:pt x="372109" y="1604091"/>
                </a:lnTo>
                <a:cubicBezTo>
                  <a:pt x="560315" y="1502963"/>
                  <a:pt x="739924" y="1386843"/>
                  <a:pt x="909456" y="1256832"/>
                </a:cubicBezTo>
                <a:lnTo>
                  <a:pt x="1035061" y="1156454"/>
                </a:lnTo>
                <a:lnTo>
                  <a:pt x="1035061" y="1156349"/>
                </a:lnTo>
                <a:cubicBezTo>
                  <a:pt x="1130841" y="1076552"/>
                  <a:pt x="1218564" y="995816"/>
                  <a:pt x="1298762" y="915752"/>
                </a:cubicBezTo>
                <a:cubicBezTo>
                  <a:pt x="1355721" y="858968"/>
                  <a:pt x="1408917" y="802735"/>
                  <a:pt x="1458355" y="747026"/>
                </a:cubicBezTo>
                <a:cubicBezTo>
                  <a:pt x="1483072" y="719352"/>
                  <a:pt x="1506849" y="692041"/>
                  <a:pt x="1529685" y="665080"/>
                </a:cubicBezTo>
                <a:lnTo>
                  <a:pt x="1529753" y="665970"/>
                </a:lnTo>
                <a:lnTo>
                  <a:pt x="1530762" y="664812"/>
                </a:lnTo>
                <a:cubicBezTo>
                  <a:pt x="1565621" y="623571"/>
                  <a:pt x="1598467" y="583069"/>
                  <a:pt x="1629348" y="543574"/>
                </a:cubicBezTo>
                <a:lnTo>
                  <a:pt x="1677536" y="479620"/>
                </a:lnTo>
                <a:lnTo>
                  <a:pt x="1681477" y="448653"/>
                </a:lnTo>
                <a:cubicBezTo>
                  <a:pt x="1716929" y="241058"/>
                  <a:pt x="1808907" y="87018"/>
                  <a:pt x="1953918" y="26834"/>
                </a:cubicBezTo>
                <a:cubicBezTo>
                  <a:pt x="2036781" y="-7557"/>
                  <a:pt x="2129117" y="-8045"/>
                  <a:pt x="2225141" y="20520"/>
                </a:cubicBezTo>
                <a:close/>
              </a:path>
            </a:pathLst>
          </a:custGeom>
          <a:solidFill>
            <a:schemeClr val="lt2"/>
          </a:solidFill>
          <a:ln cap="rnd" cmpd="sng" w="762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73" name="Google Shape;673;p9"/>
          <p:cNvGrpSpPr/>
          <p:nvPr/>
        </p:nvGrpSpPr>
        <p:grpSpPr>
          <a:xfrm rot="-774075">
            <a:off x="145126" y="2770514"/>
            <a:ext cx="3510942" cy="3394832"/>
            <a:chOff x="2007636" y="-280541"/>
            <a:chExt cx="6414832" cy="6202688"/>
          </a:xfrm>
        </p:grpSpPr>
        <p:sp>
          <p:nvSpPr>
            <p:cNvPr id="674" name="Google Shape;674;p9"/>
            <p:cNvSpPr/>
            <p:nvPr/>
          </p:nvSpPr>
          <p:spPr>
            <a:xfrm>
              <a:off x="2127412" y="3783535"/>
              <a:ext cx="1489493" cy="1099623"/>
            </a:xfrm>
            <a:custGeom>
              <a:rect b="b" l="l" r="r" t="t"/>
              <a:pathLst>
                <a:path extrusionOk="0" h="426624" w="577883">
                  <a:moveTo>
                    <a:pt x="575246" y="302729"/>
                  </a:moveTo>
                  <a:cubicBezTo>
                    <a:pt x="557910" y="305015"/>
                    <a:pt x="540478" y="307587"/>
                    <a:pt x="522763" y="310635"/>
                  </a:cubicBezTo>
                  <a:cubicBezTo>
                    <a:pt x="500950" y="314159"/>
                    <a:pt x="479710" y="318350"/>
                    <a:pt x="458944" y="322827"/>
                  </a:cubicBezTo>
                  <a:cubicBezTo>
                    <a:pt x="353122" y="345639"/>
                    <a:pt x="250252" y="380443"/>
                    <a:pt x="152334" y="426554"/>
                  </a:cubicBezTo>
                  <a:cubicBezTo>
                    <a:pt x="146335" y="421411"/>
                    <a:pt x="139382" y="415124"/>
                    <a:pt x="131761" y="407504"/>
                  </a:cubicBezTo>
                  <a:cubicBezTo>
                    <a:pt x="73277" y="352088"/>
                    <a:pt x="27463" y="284698"/>
                    <a:pt x="-2637" y="209956"/>
                  </a:cubicBezTo>
                  <a:cubicBezTo>
                    <a:pt x="-2637" y="209956"/>
                    <a:pt x="-2637" y="209956"/>
                    <a:pt x="-2637" y="209479"/>
                  </a:cubicBezTo>
                  <a:lnTo>
                    <a:pt x="447037" y="-71"/>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5" name="Google Shape;675;p9"/>
            <p:cNvSpPr/>
            <p:nvPr/>
          </p:nvSpPr>
          <p:spPr>
            <a:xfrm>
              <a:off x="2007636" y="3037866"/>
              <a:ext cx="1259696" cy="1311741"/>
            </a:xfrm>
            <a:custGeom>
              <a:rect b="b" l="l" r="r" t="t"/>
              <a:pathLst>
                <a:path extrusionOk="0" h="508920" w="488728">
                  <a:moveTo>
                    <a:pt x="486091" y="284251"/>
                  </a:moveTo>
                  <a:lnTo>
                    <a:pt x="43748" y="508850"/>
                  </a:lnTo>
                  <a:cubicBezTo>
                    <a:pt x="43748" y="508536"/>
                    <a:pt x="43748" y="508212"/>
                    <a:pt x="43748" y="507898"/>
                  </a:cubicBezTo>
                  <a:cubicBezTo>
                    <a:pt x="40892" y="501516"/>
                    <a:pt x="38225" y="495039"/>
                    <a:pt x="35653" y="488371"/>
                  </a:cubicBezTo>
                  <a:cubicBezTo>
                    <a:pt x="18412" y="444385"/>
                    <a:pt x="6792" y="398398"/>
                    <a:pt x="1076" y="351497"/>
                  </a:cubicBezTo>
                  <a:lnTo>
                    <a:pt x="1076" y="351497"/>
                  </a:lnTo>
                  <a:cubicBezTo>
                    <a:pt x="411" y="345115"/>
                    <a:pt x="-256" y="338924"/>
                    <a:pt x="-828" y="332923"/>
                  </a:cubicBezTo>
                  <a:cubicBezTo>
                    <a:pt x="-828" y="329875"/>
                    <a:pt x="-828" y="327018"/>
                    <a:pt x="-1496" y="324065"/>
                  </a:cubicBezTo>
                  <a:cubicBezTo>
                    <a:pt x="-2065" y="317302"/>
                    <a:pt x="-2447" y="310825"/>
                    <a:pt x="-2637" y="304539"/>
                  </a:cubicBezTo>
                  <a:cubicBezTo>
                    <a:pt x="-2637" y="293014"/>
                    <a:pt x="-2637" y="282155"/>
                    <a:pt x="-2637" y="272249"/>
                  </a:cubicBezTo>
                  <a:cubicBezTo>
                    <a:pt x="-2637" y="271011"/>
                    <a:pt x="-2637" y="269773"/>
                    <a:pt x="-2637" y="268534"/>
                  </a:cubicBezTo>
                  <a:lnTo>
                    <a:pt x="-2637" y="267487"/>
                  </a:lnTo>
                  <a:cubicBezTo>
                    <a:pt x="-2637" y="265010"/>
                    <a:pt x="-2637" y="262629"/>
                    <a:pt x="-2637" y="260248"/>
                  </a:cubicBezTo>
                  <a:cubicBezTo>
                    <a:pt x="-2637" y="254628"/>
                    <a:pt x="-1875" y="249199"/>
                    <a:pt x="-1591" y="244150"/>
                  </a:cubicBezTo>
                  <a:cubicBezTo>
                    <a:pt x="-1591" y="242436"/>
                    <a:pt x="-1591" y="240912"/>
                    <a:pt x="-1591" y="239293"/>
                  </a:cubicBezTo>
                  <a:cubicBezTo>
                    <a:pt x="100993" y="184219"/>
                    <a:pt x="198911" y="120925"/>
                    <a:pt x="291303" y="50031"/>
                  </a:cubicBezTo>
                  <a:cubicBezTo>
                    <a:pt x="311974" y="34315"/>
                    <a:pt x="331879" y="18598"/>
                    <a:pt x="351120" y="2406"/>
                  </a:cubicBezTo>
                  <a:cubicBezTo>
                    <a:pt x="352169" y="1663"/>
                    <a:pt x="353215" y="834"/>
                    <a:pt x="354169" y="-7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6" name="Google Shape;676;p9"/>
            <p:cNvSpPr/>
            <p:nvPr/>
          </p:nvSpPr>
          <p:spPr>
            <a:xfrm>
              <a:off x="2621498" y="3967374"/>
              <a:ext cx="690852" cy="745111"/>
            </a:xfrm>
            <a:custGeom>
              <a:rect b="b" l="l" r="r" t="t"/>
              <a:pathLst>
                <a:path extrusionOk="0" h="289083" w="268032">
                  <a:moveTo>
                    <a:pt x="265395" y="250913"/>
                  </a:moveTo>
                  <a:cubicBezTo>
                    <a:pt x="236820" y="263581"/>
                    <a:pt x="210626" y="276345"/>
                    <a:pt x="186149" y="289013"/>
                  </a:cubicBezTo>
                  <a:cubicBezTo>
                    <a:pt x="104423" y="223329"/>
                    <a:pt x="39653" y="138947"/>
                    <a:pt x="-2637" y="42982"/>
                  </a:cubicBezTo>
                  <a:lnTo>
                    <a:pt x="82134" y="-71"/>
                  </a:lnTo>
                  <a:cubicBezTo>
                    <a:pt x="124520" y="95779"/>
                    <a:pt x="187004" y="181380"/>
                    <a:pt x="265395" y="250913"/>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7" name="Google Shape;677;p9"/>
            <p:cNvSpPr/>
            <p:nvPr/>
          </p:nvSpPr>
          <p:spPr>
            <a:xfrm>
              <a:off x="2481131" y="3159363"/>
              <a:ext cx="359144" cy="918685"/>
            </a:xfrm>
            <a:custGeom>
              <a:rect b="b" l="l" r="r" t="t"/>
              <a:pathLst>
                <a:path extrusionOk="0" h="356425" w="139338">
                  <a:moveTo>
                    <a:pt x="136606" y="313302"/>
                  </a:moveTo>
                  <a:lnTo>
                    <a:pt x="51835" y="356355"/>
                  </a:lnTo>
                  <a:lnTo>
                    <a:pt x="51263" y="355212"/>
                  </a:lnTo>
                  <a:cubicBezTo>
                    <a:pt x="48023" y="347782"/>
                    <a:pt x="44882" y="340162"/>
                    <a:pt x="41738" y="332447"/>
                  </a:cubicBezTo>
                  <a:cubicBezTo>
                    <a:pt x="16402" y="267629"/>
                    <a:pt x="1542" y="199164"/>
                    <a:pt x="-2174" y="129660"/>
                  </a:cubicBezTo>
                  <a:cubicBezTo>
                    <a:pt x="-2174" y="125945"/>
                    <a:pt x="-2174" y="122135"/>
                    <a:pt x="-2174" y="118516"/>
                  </a:cubicBezTo>
                  <a:cubicBezTo>
                    <a:pt x="-2839" y="102323"/>
                    <a:pt x="-2743" y="87369"/>
                    <a:pt x="-2174" y="73938"/>
                  </a:cubicBezTo>
                  <a:cubicBezTo>
                    <a:pt x="-2174" y="68128"/>
                    <a:pt x="-1697" y="62604"/>
                    <a:pt x="-1411" y="57365"/>
                  </a:cubicBezTo>
                  <a:lnTo>
                    <a:pt x="-1411" y="56603"/>
                  </a:lnTo>
                  <a:cubicBezTo>
                    <a:pt x="-1411" y="51650"/>
                    <a:pt x="-744" y="47078"/>
                    <a:pt x="-362" y="42601"/>
                  </a:cubicBezTo>
                  <a:cubicBezTo>
                    <a:pt x="24401" y="29266"/>
                    <a:pt x="49835" y="15045"/>
                    <a:pt x="75838" y="-71"/>
                  </a:cubicBezTo>
                  <a:cubicBezTo>
                    <a:pt x="75838" y="1453"/>
                    <a:pt x="75838" y="3072"/>
                    <a:pt x="75838" y="4692"/>
                  </a:cubicBezTo>
                  <a:cubicBezTo>
                    <a:pt x="75838" y="17646"/>
                    <a:pt x="75838" y="31743"/>
                    <a:pt x="75838" y="46792"/>
                  </a:cubicBezTo>
                  <a:cubicBezTo>
                    <a:pt x="75838" y="54984"/>
                    <a:pt x="76503" y="63366"/>
                    <a:pt x="77170" y="72129"/>
                  </a:cubicBezTo>
                  <a:cubicBezTo>
                    <a:pt x="82219" y="145995"/>
                    <a:pt x="98506" y="218661"/>
                    <a:pt x="125558" y="287584"/>
                  </a:cubicBezTo>
                  <a:cubicBezTo>
                    <a:pt x="128986" y="296223"/>
                    <a:pt x="132511" y="304701"/>
                    <a:pt x="136129" y="313016"/>
                  </a:cubicBezTo>
                  <a:lnTo>
                    <a:pt x="136702" y="313016"/>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8" name="Google Shape;678;p9"/>
            <p:cNvSpPr/>
            <p:nvPr/>
          </p:nvSpPr>
          <p:spPr>
            <a:xfrm>
              <a:off x="2682091" y="910579"/>
              <a:ext cx="3936737" cy="3765828"/>
            </a:xfrm>
            <a:custGeom>
              <a:rect b="b" l="l" r="r" t="t"/>
              <a:pathLst>
                <a:path extrusionOk="0" h="1461039" w="1527347">
                  <a:moveTo>
                    <a:pt x="1524710" y="1301711"/>
                  </a:moveTo>
                  <a:cubicBezTo>
                    <a:pt x="1417933" y="1278165"/>
                    <a:pt x="1309349" y="1263792"/>
                    <a:pt x="1200193" y="1258753"/>
                  </a:cubicBezTo>
                  <a:cubicBezTo>
                    <a:pt x="1047983" y="1251800"/>
                    <a:pt x="895583" y="1263535"/>
                    <a:pt x="746230" y="1293710"/>
                  </a:cubicBezTo>
                  <a:cubicBezTo>
                    <a:pt x="717655" y="1299425"/>
                    <a:pt x="690605" y="1305712"/>
                    <a:pt x="663935" y="1312760"/>
                  </a:cubicBezTo>
                  <a:cubicBezTo>
                    <a:pt x="527345" y="1347117"/>
                    <a:pt x="395044" y="1396837"/>
                    <a:pt x="269601" y="1460969"/>
                  </a:cubicBezTo>
                  <a:cubicBezTo>
                    <a:pt x="261503" y="1454492"/>
                    <a:pt x="252169" y="1446682"/>
                    <a:pt x="241881" y="1437538"/>
                  </a:cubicBezTo>
                  <a:cubicBezTo>
                    <a:pt x="163491" y="1367948"/>
                    <a:pt x="100911" y="1282280"/>
                    <a:pt x="58620" y="1186363"/>
                  </a:cubicBezTo>
                  <a:lnTo>
                    <a:pt x="58620" y="1185792"/>
                  </a:lnTo>
                  <a:lnTo>
                    <a:pt x="58048" y="1184554"/>
                  </a:lnTo>
                  <a:cubicBezTo>
                    <a:pt x="54430" y="1176296"/>
                    <a:pt x="50905" y="1167818"/>
                    <a:pt x="47477" y="1159122"/>
                  </a:cubicBezTo>
                  <a:cubicBezTo>
                    <a:pt x="20616" y="1090666"/>
                    <a:pt x="4328" y="1018533"/>
                    <a:pt x="-911" y="945190"/>
                  </a:cubicBezTo>
                  <a:cubicBezTo>
                    <a:pt x="-1483" y="936427"/>
                    <a:pt x="-1957" y="928045"/>
                    <a:pt x="-2243" y="919854"/>
                  </a:cubicBezTo>
                  <a:cubicBezTo>
                    <a:pt x="-2720" y="904804"/>
                    <a:pt x="-2815" y="890707"/>
                    <a:pt x="-2243" y="877753"/>
                  </a:cubicBezTo>
                  <a:cubicBezTo>
                    <a:pt x="-2243" y="876134"/>
                    <a:pt x="-2243" y="874515"/>
                    <a:pt x="-2243" y="872991"/>
                  </a:cubicBezTo>
                  <a:cubicBezTo>
                    <a:pt x="-2243" y="872543"/>
                    <a:pt x="-2243" y="872105"/>
                    <a:pt x="-2243" y="871657"/>
                  </a:cubicBezTo>
                  <a:cubicBezTo>
                    <a:pt x="-2243" y="868419"/>
                    <a:pt x="-2243" y="865276"/>
                    <a:pt x="-2243" y="862132"/>
                  </a:cubicBezTo>
                  <a:cubicBezTo>
                    <a:pt x="-2243" y="851560"/>
                    <a:pt x="-1197" y="841939"/>
                    <a:pt x="-530" y="833557"/>
                  </a:cubicBezTo>
                  <a:cubicBezTo>
                    <a:pt x="132916" y="761853"/>
                    <a:pt x="260266" y="679519"/>
                    <a:pt x="380471" y="587336"/>
                  </a:cubicBezTo>
                  <a:cubicBezTo>
                    <a:pt x="411713" y="563457"/>
                    <a:pt x="441906" y="539330"/>
                    <a:pt x="471053" y="514946"/>
                  </a:cubicBezTo>
                  <a:cubicBezTo>
                    <a:pt x="474958" y="511708"/>
                    <a:pt x="478864" y="508469"/>
                    <a:pt x="482674" y="505421"/>
                  </a:cubicBezTo>
                  <a:cubicBezTo>
                    <a:pt x="545826" y="452176"/>
                    <a:pt x="603831" y="398551"/>
                    <a:pt x="657172" y="345306"/>
                  </a:cubicBezTo>
                  <a:cubicBezTo>
                    <a:pt x="697558" y="305044"/>
                    <a:pt x="735277" y="265172"/>
                    <a:pt x="770423" y="225672"/>
                  </a:cubicBezTo>
                  <a:lnTo>
                    <a:pt x="770423" y="225672"/>
                  </a:lnTo>
                  <a:cubicBezTo>
                    <a:pt x="787950" y="206050"/>
                    <a:pt x="804810" y="186686"/>
                    <a:pt x="821002" y="167569"/>
                  </a:cubicBezTo>
                  <a:cubicBezTo>
                    <a:pt x="870436" y="109086"/>
                    <a:pt x="914157" y="52698"/>
                    <a:pt x="952447" y="-71"/>
                  </a:cubicBezTo>
                  <a:cubicBezTo>
                    <a:pt x="937588" y="212899"/>
                    <a:pt x="967402" y="426611"/>
                    <a:pt x="1039791" y="627436"/>
                  </a:cubicBezTo>
                  <a:cubicBezTo>
                    <a:pt x="1137136" y="892070"/>
                    <a:pt x="1304777" y="1125175"/>
                    <a:pt x="1524710" y="1301711"/>
                  </a:cubicBezTo>
                  <a:close/>
                </a:path>
              </a:pathLst>
            </a:custGeom>
            <a:solidFill>
              <a:srgbClr val="D7D8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9" name="Google Shape;679;p9"/>
            <p:cNvSpPr/>
            <p:nvPr/>
          </p:nvSpPr>
          <p:spPr>
            <a:xfrm rot="-1352061">
              <a:off x="5264406" y="228"/>
              <a:ext cx="2374326" cy="4563104"/>
            </a:xfrm>
            <a:custGeom>
              <a:rect b="b" l="l" r="r" t="t"/>
              <a:pathLst>
                <a:path extrusionOk="0" h="1770887" w="921448">
                  <a:moveTo>
                    <a:pt x="918811" y="885373"/>
                  </a:moveTo>
                  <a:cubicBezTo>
                    <a:pt x="918811" y="1374390"/>
                    <a:pt x="712537" y="1770817"/>
                    <a:pt x="458086" y="1770817"/>
                  </a:cubicBezTo>
                  <a:cubicBezTo>
                    <a:pt x="203634" y="1770817"/>
                    <a:pt x="-2640" y="1374390"/>
                    <a:pt x="-2640" y="885373"/>
                  </a:cubicBezTo>
                  <a:cubicBezTo>
                    <a:pt x="-2640" y="396356"/>
                    <a:pt x="203634" y="-71"/>
                    <a:pt x="458086" y="-71"/>
                  </a:cubicBezTo>
                  <a:cubicBezTo>
                    <a:pt x="712537" y="-71"/>
                    <a:pt x="918811" y="396356"/>
                    <a:pt x="918811" y="885373"/>
                  </a:cubicBezTo>
                  <a:close/>
                </a:path>
              </a:pathLst>
            </a:custGeom>
            <a:solidFill>
              <a:srgbClr val="95A19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0" name="Google Shape;680;p9"/>
            <p:cNvSpPr/>
            <p:nvPr/>
          </p:nvSpPr>
          <p:spPr>
            <a:xfrm>
              <a:off x="5211581" y="160111"/>
              <a:ext cx="2576564" cy="4094240"/>
            </a:xfrm>
            <a:custGeom>
              <a:rect b="b" l="l" r="r" t="t"/>
              <a:pathLst>
                <a:path extrusionOk="0" h="1588454" w="999637">
                  <a:moveTo>
                    <a:pt x="819987" y="1572368"/>
                  </a:moveTo>
                  <a:cubicBezTo>
                    <a:pt x="800272" y="1580465"/>
                    <a:pt x="779506" y="1585542"/>
                    <a:pt x="758265" y="1587418"/>
                  </a:cubicBezTo>
                  <a:cubicBezTo>
                    <a:pt x="551382" y="1606468"/>
                    <a:pt x="277253" y="1341959"/>
                    <a:pt x="115614" y="952386"/>
                  </a:cubicBezTo>
                  <a:cubicBezTo>
                    <a:pt x="-31929" y="596342"/>
                    <a:pt x="-39549" y="247441"/>
                    <a:pt x="82371" y="88659"/>
                  </a:cubicBezTo>
                  <a:cubicBezTo>
                    <a:pt x="106089" y="56711"/>
                    <a:pt x="137808" y="31630"/>
                    <a:pt x="174382" y="15983"/>
                  </a:cubicBezTo>
                  <a:cubicBezTo>
                    <a:pt x="385076" y="-71361"/>
                    <a:pt x="700352" y="206483"/>
                    <a:pt x="878758" y="635870"/>
                  </a:cubicBezTo>
                  <a:cubicBezTo>
                    <a:pt x="1057161" y="1065257"/>
                    <a:pt x="1030586" y="1484929"/>
                    <a:pt x="819987" y="1572368"/>
                  </a:cubicBezTo>
                  <a:close/>
                </a:path>
              </a:pathLst>
            </a:custGeom>
            <a:solidFill>
              <a:srgbClr val="D4D1D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1" name="Google Shape;681;p9"/>
            <p:cNvSpPr/>
            <p:nvPr/>
          </p:nvSpPr>
          <p:spPr>
            <a:xfrm>
              <a:off x="5212264" y="383085"/>
              <a:ext cx="2285492" cy="3871201"/>
            </a:xfrm>
            <a:custGeom>
              <a:rect b="b" l="l" r="r" t="t"/>
              <a:pathLst>
                <a:path extrusionOk="0" h="1501921" w="886709">
                  <a:moveTo>
                    <a:pt x="758381" y="1500889"/>
                  </a:moveTo>
                  <a:cubicBezTo>
                    <a:pt x="596456" y="1515749"/>
                    <a:pt x="393764" y="1357348"/>
                    <a:pt x="235743" y="1101411"/>
                  </a:cubicBezTo>
                  <a:cubicBezTo>
                    <a:pt x="189548" y="1026202"/>
                    <a:pt x="149449" y="947439"/>
                    <a:pt x="115730" y="865858"/>
                  </a:cubicBezTo>
                  <a:cubicBezTo>
                    <a:pt x="94871" y="815661"/>
                    <a:pt x="76772" y="765559"/>
                    <a:pt x="61533" y="716030"/>
                  </a:cubicBezTo>
                  <a:cubicBezTo>
                    <a:pt x="-31526" y="415040"/>
                    <a:pt x="-22287" y="138624"/>
                    <a:pt x="82202" y="2131"/>
                  </a:cubicBezTo>
                  <a:cubicBezTo>
                    <a:pt x="323471" y="-26444"/>
                    <a:pt x="621127" y="225683"/>
                    <a:pt x="781336" y="611731"/>
                  </a:cubicBezTo>
                  <a:cubicBezTo>
                    <a:pt x="929831" y="969966"/>
                    <a:pt x="913162" y="1330392"/>
                    <a:pt x="758381" y="1500889"/>
                  </a:cubicBezTo>
                  <a:close/>
                </a:path>
              </a:pathLst>
            </a:custGeom>
            <a:solidFill>
              <a:srgbClr val="CAC6C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2" name="Google Shape;682;p9"/>
            <p:cNvSpPr/>
            <p:nvPr/>
          </p:nvSpPr>
          <p:spPr>
            <a:xfrm>
              <a:off x="5376887" y="1974100"/>
              <a:ext cx="1397667" cy="1247665"/>
            </a:xfrm>
            <a:custGeom>
              <a:rect b="b" l="l" r="r" t="t"/>
              <a:pathLst>
                <a:path extrusionOk="0" h="484060" w="542257">
                  <a:moveTo>
                    <a:pt x="539620" y="239959"/>
                  </a:moveTo>
                  <a:cubicBezTo>
                    <a:pt x="475422" y="273164"/>
                    <a:pt x="412937" y="309730"/>
                    <a:pt x="352550" y="349497"/>
                  </a:cubicBezTo>
                  <a:cubicBezTo>
                    <a:pt x="289684" y="390874"/>
                    <a:pt x="229295" y="435774"/>
                    <a:pt x="171575" y="483990"/>
                  </a:cubicBezTo>
                  <a:cubicBezTo>
                    <a:pt x="125378" y="408780"/>
                    <a:pt x="85278" y="330018"/>
                    <a:pt x="51559" y="248437"/>
                  </a:cubicBezTo>
                  <a:cubicBezTo>
                    <a:pt x="30700" y="198240"/>
                    <a:pt x="12601" y="148138"/>
                    <a:pt x="-2637" y="98608"/>
                  </a:cubicBezTo>
                  <a:cubicBezTo>
                    <a:pt x="50227" y="96408"/>
                    <a:pt x="102898" y="90579"/>
                    <a:pt x="154906" y="81178"/>
                  </a:cubicBezTo>
                  <a:cubicBezTo>
                    <a:pt x="246154" y="64842"/>
                    <a:pt x="335023" y="37563"/>
                    <a:pt x="419700" y="-71"/>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3" name="Google Shape;683;p9"/>
            <p:cNvSpPr/>
            <p:nvPr/>
          </p:nvSpPr>
          <p:spPr>
            <a:xfrm>
              <a:off x="6405276" y="1960600"/>
              <a:ext cx="426203" cy="657373"/>
            </a:xfrm>
            <a:custGeom>
              <a:rect b="b" l="l" r="r" t="t"/>
              <a:pathLst>
                <a:path extrusionOk="0" h="255043" w="165355">
                  <a:moveTo>
                    <a:pt x="133488" y="252437"/>
                  </a:moveTo>
                  <a:cubicBezTo>
                    <a:pt x="130249" y="253752"/>
                    <a:pt x="126821" y="254561"/>
                    <a:pt x="123296" y="254818"/>
                  </a:cubicBezTo>
                  <a:cubicBezTo>
                    <a:pt x="89102" y="257866"/>
                    <a:pt x="43668" y="215385"/>
                    <a:pt x="16902" y="152901"/>
                  </a:cubicBezTo>
                  <a:cubicBezTo>
                    <a:pt x="-7483" y="95751"/>
                    <a:pt x="-8720" y="39649"/>
                    <a:pt x="11377" y="14217"/>
                  </a:cubicBezTo>
                  <a:cubicBezTo>
                    <a:pt x="15284" y="9016"/>
                    <a:pt x="20616" y="4968"/>
                    <a:pt x="26618" y="2501"/>
                  </a:cubicBezTo>
                  <a:cubicBezTo>
                    <a:pt x="61478" y="-11501"/>
                    <a:pt x="113675" y="33076"/>
                    <a:pt x="143204" y="102037"/>
                  </a:cubicBezTo>
                  <a:cubicBezTo>
                    <a:pt x="172732" y="170998"/>
                    <a:pt x="168158" y="238340"/>
                    <a:pt x="133488" y="252437"/>
                  </a:cubicBezTo>
                  <a:close/>
                </a:path>
              </a:pathLst>
            </a:custGeom>
            <a:solidFill>
              <a:srgbClr val="9D9E9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4" name="Google Shape;684;p9"/>
            <p:cNvSpPr/>
            <p:nvPr/>
          </p:nvSpPr>
          <p:spPr>
            <a:xfrm>
              <a:off x="2681354" y="1343055"/>
              <a:ext cx="2334068" cy="2622995"/>
            </a:xfrm>
            <a:custGeom>
              <a:rect b="b" l="l" r="r" t="t"/>
              <a:pathLst>
                <a:path extrusionOk="0" h="1017651" w="905555">
                  <a:moveTo>
                    <a:pt x="902918" y="589051"/>
                  </a:moveTo>
                  <a:lnTo>
                    <a:pt x="869008" y="606291"/>
                  </a:lnTo>
                  <a:lnTo>
                    <a:pt x="728896" y="677347"/>
                  </a:lnTo>
                  <a:lnTo>
                    <a:pt x="58620" y="1017580"/>
                  </a:lnTo>
                  <a:lnTo>
                    <a:pt x="58051" y="1017580"/>
                  </a:lnTo>
                  <a:cubicBezTo>
                    <a:pt x="54430" y="1009265"/>
                    <a:pt x="50907" y="1000788"/>
                    <a:pt x="47477" y="992149"/>
                  </a:cubicBezTo>
                  <a:cubicBezTo>
                    <a:pt x="20425" y="923226"/>
                    <a:pt x="4138" y="850559"/>
                    <a:pt x="-911" y="776693"/>
                  </a:cubicBezTo>
                  <a:cubicBezTo>
                    <a:pt x="-1576" y="767930"/>
                    <a:pt x="-1957" y="759548"/>
                    <a:pt x="-2243" y="751357"/>
                  </a:cubicBezTo>
                  <a:cubicBezTo>
                    <a:pt x="-2720" y="736307"/>
                    <a:pt x="-2815" y="722210"/>
                    <a:pt x="-2243" y="709256"/>
                  </a:cubicBezTo>
                  <a:cubicBezTo>
                    <a:pt x="-2243" y="707637"/>
                    <a:pt x="-2243" y="706113"/>
                    <a:pt x="-2243" y="704494"/>
                  </a:cubicBezTo>
                  <a:lnTo>
                    <a:pt x="-2243" y="703160"/>
                  </a:lnTo>
                  <a:cubicBezTo>
                    <a:pt x="-2243" y="699922"/>
                    <a:pt x="-2243" y="696778"/>
                    <a:pt x="-2243" y="693635"/>
                  </a:cubicBezTo>
                  <a:cubicBezTo>
                    <a:pt x="-1767" y="684110"/>
                    <a:pt x="-1197" y="674585"/>
                    <a:pt x="-530" y="666298"/>
                  </a:cubicBezTo>
                  <a:cubicBezTo>
                    <a:pt x="132916" y="594594"/>
                    <a:pt x="260266" y="512260"/>
                    <a:pt x="380471" y="420077"/>
                  </a:cubicBezTo>
                  <a:cubicBezTo>
                    <a:pt x="407236" y="399570"/>
                    <a:pt x="433144" y="378958"/>
                    <a:pt x="458289" y="358260"/>
                  </a:cubicBezTo>
                  <a:lnTo>
                    <a:pt x="469816" y="348735"/>
                  </a:lnTo>
                  <a:lnTo>
                    <a:pt x="469816" y="348259"/>
                  </a:lnTo>
                  <a:cubicBezTo>
                    <a:pt x="537728" y="291680"/>
                    <a:pt x="599927" y="234435"/>
                    <a:pt x="656791" y="177666"/>
                  </a:cubicBezTo>
                  <a:cubicBezTo>
                    <a:pt x="697177" y="137404"/>
                    <a:pt x="734895" y="97532"/>
                    <a:pt x="769949" y="58032"/>
                  </a:cubicBezTo>
                  <a:cubicBezTo>
                    <a:pt x="787474" y="38410"/>
                    <a:pt x="804333" y="19046"/>
                    <a:pt x="820525" y="-71"/>
                  </a:cubicBezTo>
                  <a:cubicBezTo>
                    <a:pt x="825574" y="86512"/>
                    <a:pt x="833957" y="176999"/>
                    <a:pt x="846244" y="271011"/>
                  </a:cubicBezTo>
                  <a:cubicBezTo>
                    <a:pt x="862150" y="384454"/>
                    <a:pt x="881296" y="490562"/>
                    <a:pt x="902918" y="589051"/>
                  </a:cubicBezTo>
                  <a:close/>
                </a:path>
              </a:pathLst>
            </a:custGeom>
            <a:solidFill>
              <a:srgbClr val="EDEDE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5" name="Google Shape;685;p9"/>
            <p:cNvSpPr/>
            <p:nvPr/>
          </p:nvSpPr>
          <p:spPr>
            <a:xfrm>
              <a:off x="2199146" y="3672103"/>
              <a:ext cx="183" cy="11537"/>
            </a:xfrm>
            <a:custGeom>
              <a:rect b="b" l="l" r="r" t="t"/>
              <a:pathLst>
                <a:path extrusionOk="0" h="4476" w="71">
                  <a:moveTo>
                    <a:pt x="-2566" y="882"/>
                  </a:moveTo>
                  <a:cubicBezTo>
                    <a:pt x="-2661" y="568"/>
                    <a:pt x="-2661" y="244"/>
                    <a:pt x="-2566" y="-71"/>
                  </a:cubicBezTo>
                  <a:lnTo>
                    <a:pt x="-2566" y="882"/>
                  </a:lnTo>
                  <a:cubicBezTo>
                    <a:pt x="-2566" y="2025"/>
                    <a:pt x="-2566" y="3263"/>
                    <a:pt x="-2566" y="4406"/>
                  </a:cubicBezTo>
                  <a:close/>
                </a:path>
              </a:pathLst>
            </a:custGeom>
            <a:solidFill>
              <a:srgbClr val="D7D8D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6" name="Google Shape;686;p9"/>
            <p:cNvSpPr/>
            <p:nvPr/>
          </p:nvSpPr>
          <p:spPr>
            <a:xfrm>
              <a:off x="3490410" y="4138473"/>
              <a:ext cx="787463" cy="1776100"/>
            </a:xfrm>
            <a:custGeom>
              <a:rect b="b" l="l" r="r" t="t"/>
              <a:pathLst>
                <a:path extrusionOk="0" h="1776100" w="787463">
                  <a:moveTo>
                    <a:pt x="787463" y="0"/>
                  </a:moveTo>
                  <a:lnTo>
                    <a:pt x="738768" y="1568853"/>
                  </a:lnTo>
                  <a:cubicBezTo>
                    <a:pt x="735232" y="1686339"/>
                    <a:pt x="655392" y="1779060"/>
                    <a:pt x="560395" y="1776028"/>
                  </a:cubicBezTo>
                  <a:lnTo>
                    <a:pt x="437355" y="1772238"/>
                  </a:lnTo>
                  <a:cubicBezTo>
                    <a:pt x="361559" y="1769964"/>
                    <a:pt x="296374" y="1706296"/>
                    <a:pt x="277424" y="1615596"/>
                  </a:cubicBezTo>
                  <a:lnTo>
                    <a:pt x="0" y="291380"/>
                  </a:lnTo>
                  <a:lnTo>
                    <a:pt x="104118" y="241813"/>
                  </a:lnTo>
                  <a:cubicBezTo>
                    <a:pt x="274822" y="166393"/>
                    <a:pt x="449649" y="100688"/>
                    <a:pt x="627745" y="45013"/>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7" name="Google Shape;687;p9"/>
            <p:cNvSpPr/>
            <p:nvPr/>
          </p:nvSpPr>
          <p:spPr>
            <a:xfrm>
              <a:off x="3465710" y="4207625"/>
              <a:ext cx="582042" cy="1714522"/>
            </a:xfrm>
            <a:custGeom>
              <a:rect b="b" l="l" r="r" t="t"/>
              <a:pathLst>
                <a:path extrusionOk="0" h="1714522" w="582042">
                  <a:moveTo>
                    <a:pt x="581929" y="0"/>
                  </a:moveTo>
                  <a:lnTo>
                    <a:pt x="582042" y="1482"/>
                  </a:lnTo>
                  <a:lnTo>
                    <a:pt x="535300" y="1507036"/>
                  </a:lnTo>
                  <a:cubicBezTo>
                    <a:pt x="531766" y="1624266"/>
                    <a:pt x="452936" y="1717242"/>
                    <a:pt x="359708" y="1714462"/>
                  </a:cubicBezTo>
                  <a:cubicBezTo>
                    <a:pt x="280883" y="1711934"/>
                    <a:pt x="214687" y="1641446"/>
                    <a:pt x="199783" y="1544680"/>
                  </a:cubicBezTo>
                  <a:lnTo>
                    <a:pt x="0" y="232468"/>
                  </a:lnTo>
                  <a:lnTo>
                    <a:pt x="118185" y="176205"/>
                  </a:lnTo>
                  <a:cubicBezTo>
                    <a:pt x="203537" y="138495"/>
                    <a:pt x="289920" y="103214"/>
                    <a:pt x="377226" y="7040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88" name="Google Shape;688;p9"/>
          <p:cNvSpPr txBox="1"/>
          <p:nvPr>
            <p:ph type="title"/>
          </p:nvPr>
        </p:nvSpPr>
        <p:spPr>
          <a:xfrm>
            <a:off x="3424575" y="1873525"/>
            <a:ext cx="7320000" cy="27984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500"/>
              <a:buNone/>
              <a:defRPr sz="4500"/>
            </a:lvl1pPr>
            <a:lvl2pPr lvl="1" rtl="0" algn="ctr">
              <a:spcBef>
                <a:spcPts val="0"/>
              </a:spcBef>
              <a:spcAft>
                <a:spcPts val="0"/>
              </a:spcAft>
              <a:buSzPts val="4500"/>
              <a:buNone/>
              <a:defRPr sz="4500"/>
            </a:lvl2pPr>
            <a:lvl3pPr lvl="2" rtl="0" algn="ctr">
              <a:spcBef>
                <a:spcPts val="0"/>
              </a:spcBef>
              <a:spcAft>
                <a:spcPts val="0"/>
              </a:spcAft>
              <a:buSzPts val="4500"/>
              <a:buNone/>
              <a:defRPr sz="4500"/>
            </a:lvl3pPr>
            <a:lvl4pPr lvl="3" rtl="0" algn="ctr">
              <a:spcBef>
                <a:spcPts val="0"/>
              </a:spcBef>
              <a:spcAft>
                <a:spcPts val="0"/>
              </a:spcAft>
              <a:buSzPts val="4500"/>
              <a:buNone/>
              <a:defRPr sz="4500"/>
            </a:lvl4pPr>
            <a:lvl5pPr lvl="4" rtl="0" algn="ctr">
              <a:spcBef>
                <a:spcPts val="0"/>
              </a:spcBef>
              <a:spcAft>
                <a:spcPts val="0"/>
              </a:spcAft>
              <a:buSzPts val="4500"/>
              <a:buNone/>
              <a:defRPr sz="4500"/>
            </a:lvl5pPr>
            <a:lvl6pPr lvl="5" rtl="0" algn="ctr">
              <a:spcBef>
                <a:spcPts val="0"/>
              </a:spcBef>
              <a:spcAft>
                <a:spcPts val="0"/>
              </a:spcAft>
              <a:buSzPts val="4500"/>
              <a:buNone/>
              <a:defRPr sz="4500"/>
            </a:lvl6pPr>
            <a:lvl7pPr lvl="6" rtl="0" algn="ctr">
              <a:spcBef>
                <a:spcPts val="0"/>
              </a:spcBef>
              <a:spcAft>
                <a:spcPts val="0"/>
              </a:spcAft>
              <a:buSzPts val="4500"/>
              <a:buNone/>
              <a:defRPr sz="4500"/>
            </a:lvl7pPr>
            <a:lvl8pPr lvl="7" rtl="0" algn="ctr">
              <a:spcBef>
                <a:spcPts val="0"/>
              </a:spcBef>
              <a:spcAft>
                <a:spcPts val="0"/>
              </a:spcAft>
              <a:buSzPts val="4500"/>
              <a:buNone/>
              <a:defRPr sz="4500"/>
            </a:lvl8pPr>
            <a:lvl9pPr lvl="8" rtl="0" algn="ctr">
              <a:spcBef>
                <a:spcPts val="0"/>
              </a:spcBef>
              <a:spcAft>
                <a:spcPts val="0"/>
              </a:spcAft>
              <a:buSzPts val="4500"/>
              <a:buNone/>
              <a:defRPr sz="4500"/>
            </a:lvl9pPr>
          </a:lstStyle>
          <a:p/>
        </p:txBody>
      </p:sp>
      <p:grpSp>
        <p:nvGrpSpPr>
          <p:cNvPr id="689" name="Google Shape;689;p9"/>
          <p:cNvGrpSpPr/>
          <p:nvPr/>
        </p:nvGrpSpPr>
        <p:grpSpPr>
          <a:xfrm>
            <a:off x="251555" y="1112626"/>
            <a:ext cx="439339" cy="1365706"/>
            <a:chOff x="11509980" y="242351"/>
            <a:chExt cx="439339" cy="1365706"/>
          </a:xfrm>
        </p:grpSpPr>
        <p:sp>
          <p:nvSpPr>
            <p:cNvPr id="690" name="Google Shape;690;p9"/>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1" name="Google Shape;691;p9"/>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2" name="Google Shape;692;p9"/>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3" name="Google Shape;693;p9"/>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4" name="Google Shape;694;p9"/>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5" name="Google Shape;695;p9"/>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6" name="Google Shape;696;p9"/>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7" name="Google Shape;697;p9"/>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8" name="Google Shape;698;p9"/>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9" name="Google Shape;699;p9"/>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0" name="Google Shape;700;p9"/>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1" name="Google Shape;701;p9"/>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2" name="Google Shape;702;p9"/>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3" name="Google Shape;703;p9"/>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4" name="Google Shape;704;p9"/>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5" name="Google Shape;705;p9"/>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6" name="Google Shape;706;p9"/>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7" name="Google Shape;707;p9"/>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8" name="Google Shape;708;p9"/>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9" name="Google Shape;709;p9"/>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0" name="Google Shape;710;p9"/>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1" name="Google Shape;711;p9"/>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2" name="Google Shape;712;p9"/>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3" name="Google Shape;713;p9"/>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14" name="Google Shape;714;p9"/>
          <p:cNvGrpSpPr/>
          <p:nvPr/>
        </p:nvGrpSpPr>
        <p:grpSpPr>
          <a:xfrm>
            <a:off x="4921855" y="4982516"/>
            <a:ext cx="4325453" cy="328523"/>
            <a:chOff x="1351481" y="5695915"/>
            <a:chExt cx="5088169" cy="386452"/>
          </a:xfrm>
        </p:grpSpPr>
        <p:sp>
          <p:nvSpPr>
            <p:cNvPr id="715" name="Google Shape;715;p9"/>
            <p:cNvSpPr/>
            <p:nvPr/>
          </p:nvSpPr>
          <p:spPr>
            <a:xfrm>
              <a:off x="1351481" y="5701774"/>
              <a:ext cx="392270" cy="374828"/>
            </a:xfrm>
            <a:custGeom>
              <a:rect b="b" l="l" r="r" t="t"/>
              <a:pathLst>
                <a:path extrusionOk="0" h="832952" w="871712">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16" name="Google Shape;716;p9"/>
            <p:cNvGrpSpPr/>
            <p:nvPr/>
          </p:nvGrpSpPr>
          <p:grpSpPr>
            <a:xfrm>
              <a:off x="3003318" y="5732448"/>
              <a:ext cx="464334" cy="313397"/>
              <a:chOff x="4522036" y="7458929"/>
              <a:chExt cx="771704" cy="520766"/>
            </a:xfrm>
          </p:grpSpPr>
          <p:sp>
            <p:nvSpPr>
              <p:cNvPr id="717" name="Google Shape;717;p9"/>
              <p:cNvSpPr/>
              <p:nvPr/>
            </p:nvSpPr>
            <p:spPr>
              <a:xfrm>
                <a:off x="4642211" y="7488619"/>
                <a:ext cx="324351" cy="491024"/>
              </a:xfrm>
              <a:custGeom>
                <a:rect b="b" l="l" r="r" t="t"/>
                <a:pathLst>
                  <a:path extrusionOk="0" h="656888" w="433914">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8" name="Google Shape;718;p9"/>
              <p:cNvSpPr/>
              <p:nvPr/>
            </p:nvSpPr>
            <p:spPr>
              <a:xfrm>
                <a:off x="4522036" y="7458929"/>
                <a:ext cx="277737" cy="158889"/>
              </a:xfrm>
              <a:custGeom>
                <a:rect b="b" l="l" r="r" t="t"/>
                <a:pathLst>
                  <a:path extrusionOk="0" h="212560" w="371554">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9" name="Google Shape;719;p9"/>
              <p:cNvSpPr/>
              <p:nvPr/>
            </p:nvSpPr>
            <p:spPr>
              <a:xfrm>
                <a:off x="4848738" y="7459080"/>
                <a:ext cx="324260" cy="490978"/>
              </a:xfrm>
              <a:custGeom>
                <a:rect b="b" l="l" r="r" t="t"/>
                <a:pathLst>
                  <a:path extrusionOk="0" h="656827" w="433792">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0" name="Google Shape;720;p9"/>
              <p:cNvSpPr/>
              <p:nvPr/>
            </p:nvSpPr>
            <p:spPr>
              <a:xfrm>
                <a:off x="5014821" y="7820248"/>
                <a:ext cx="278918" cy="159448"/>
              </a:xfrm>
              <a:custGeom>
                <a:rect b="b" l="l" r="r" t="t"/>
                <a:pathLst>
                  <a:path extrusionOk="0" h="213308" w="373135">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21" name="Google Shape;721;p9"/>
            <p:cNvSpPr/>
            <p:nvPr/>
          </p:nvSpPr>
          <p:spPr>
            <a:xfrm>
              <a:off x="4566010" y="5706409"/>
              <a:ext cx="381312" cy="365558"/>
            </a:xfrm>
            <a:custGeom>
              <a:rect b="b" l="l" r="r" t="t"/>
              <a:pathLst>
                <a:path extrusionOk="0" h="812352" w="84736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22" name="Google Shape;722;p9"/>
            <p:cNvGrpSpPr/>
            <p:nvPr/>
          </p:nvGrpSpPr>
          <p:grpSpPr>
            <a:xfrm>
              <a:off x="6059297" y="5695915"/>
              <a:ext cx="380354" cy="386452"/>
              <a:chOff x="10064117" y="7392669"/>
              <a:chExt cx="632132" cy="642160"/>
            </a:xfrm>
          </p:grpSpPr>
          <p:sp>
            <p:nvSpPr>
              <p:cNvPr id="723" name="Google Shape;723;p9"/>
              <p:cNvSpPr/>
              <p:nvPr/>
            </p:nvSpPr>
            <p:spPr>
              <a:xfrm>
                <a:off x="10064117" y="7759301"/>
                <a:ext cx="632132" cy="275528"/>
              </a:xfrm>
              <a:custGeom>
                <a:rect b="b" l="l" r="r" t="t"/>
                <a:pathLst>
                  <a:path extrusionOk="0" h="368599" w="845661">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4" name="Google Shape;724;p9"/>
              <p:cNvSpPr/>
              <p:nvPr/>
            </p:nvSpPr>
            <p:spPr>
              <a:xfrm>
                <a:off x="10202922" y="7392673"/>
                <a:ext cx="362736" cy="207645"/>
              </a:xfrm>
              <a:custGeom>
                <a:rect b="b" l="l" r="r" t="t"/>
                <a:pathLst>
                  <a:path extrusionOk="0" h="277786" w="485266">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5" name="Google Shape;725;p9"/>
              <p:cNvSpPr/>
              <p:nvPr/>
            </p:nvSpPr>
            <p:spPr>
              <a:xfrm>
                <a:off x="10363922" y="7392669"/>
                <a:ext cx="38623" cy="426604"/>
              </a:xfrm>
              <a:custGeom>
                <a:rect b="b" l="l" r="r" t="t"/>
                <a:pathLst>
                  <a:path extrusionOk="0" h="570708" w="5167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26" name="Google Shape;726;p9"/>
            <p:cNvGrpSpPr/>
            <p:nvPr/>
          </p:nvGrpSpPr>
          <p:grpSpPr>
            <a:xfrm>
              <a:off x="2118237" y="5776170"/>
              <a:ext cx="510436" cy="225935"/>
              <a:chOff x="2808633" y="7557940"/>
              <a:chExt cx="848324" cy="375431"/>
            </a:xfrm>
          </p:grpSpPr>
          <p:sp>
            <p:nvSpPr>
              <p:cNvPr id="727" name="Google Shape;727;p9"/>
              <p:cNvSpPr/>
              <p:nvPr/>
            </p:nvSpPr>
            <p:spPr>
              <a:xfrm>
                <a:off x="2808633" y="7563986"/>
                <a:ext cx="245211" cy="369385"/>
              </a:xfrm>
              <a:custGeom>
                <a:rect b="b" l="l" r="r" t="t"/>
                <a:pathLst>
                  <a:path extrusionOk="0" h="494161" w="328041">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8" name="Google Shape;728;p9"/>
              <p:cNvSpPr/>
              <p:nvPr/>
            </p:nvSpPr>
            <p:spPr>
              <a:xfrm>
                <a:off x="3108252" y="7564078"/>
                <a:ext cx="244749" cy="363295"/>
              </a:xfrm>
              <a:custGeom>
                <a:rect b="b" l="l" r="r" t="t"/>
                <a:pathLst>
                  <a:path extrusionOk="0" h="486013" w="327424">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9" name="Google Shape;729;p9"/>
              <p:cNvSpPr/>
              <p:nvPr/>
            </p:nvSpPr>
            <p:spPr>
              <a:xfrm>
                <a:off x="3395180" y="7557940"/>
                <a:ext cx="261777" cy="375430"/>
              </a:xfrm>
              <a:custGeom>
                <a:rect b="b" l="l" r="r" t="t"/>
                <a:pathLst>
                  <a:path extrusionOk="0" h="502248" w="350203">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30" name="Google Shape;730;p9"/>
            <p:cNvGrpSpPr/>
            <p:nvPr/>
          </p:nvGrpSpPr>
          <p:grpSpPr>
            <a:xfrm>
              <a:off x="3842299" y="5775823"/>
              <a:ext cx="349063" cy="226629"/>
              <a:chOff x="5815767" y="7550509"/>
              <a:chExt cx="580129" cy="376585"/>
            </a:xfrm>
          </p:grpSpPr>
          <p:sp>
            <p:nvSpPr>
              <p:cNvPr id="731" name="Google Shape;731;p9"/>
              <p:cNvSpPr/>
              <p:nvPr/>
            </p:nvSpPr>
            <p:spPr>
              <a:xfrm>
                <a:off x="5815767" y="7563893"/>
                <a:ext cx="158921" cy="363156"/>
              </a:xfrm>
              <a:custGeom>
                <a:rect b="b" l="l" r="r" t="t"/>
                <a:pathLst>
                  <a:path extrusionOk="0" h="485828" w="212603">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2" name="Google Shape;732;p9"/>
              <p:cNvSpPr/>
              <p:nvPr/>
            </p:nvSpPr>
            <p:spPr>
              <a:xfrm>
                <a:off x="6101587" y="7550509"/>
                <a:ext cx="294309" cy="376585"/>
              </a:xfrm>
              <a:custGeom>
                <a:rect b="b" l="l" r="r" t="t"/>
                <a:pathLst>
                  <a:path extrusionOk="0" h="503792" w="393724">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33" name="Google Shape;733;p9"/>
            <p:cNvGrpSpPr/>
            <p:nvPr/>
          </p:nvGrpSpPr>
          <p:grpSpPr>
            <a:xfrm>
              <a:off x="5321810" y="5773920"/>
              <a:ext cx="362837" cy="230434"/>
              <a:chOff x="8525636" y="7550463"/>
              <a:chExt cx="603020" cy="382908"/>
            </a:xfrm>
          </p:grpSpPr>
          <p:sp>
            <p:nvSpPr>
              <p:cNvPr id="734" name="Google Shape;734;p9"/>
              <p:cNvSpPr/>
              <p:nvPr/>
            </p:nvSpPr>
            <p:spPr>
              <a:xfrm>
                <a:off x="8525636" y="7563986"/>
                <a:ext cx="245258" cy="369385"/>
              </a:xfrm>
              <a:custGeom>
                <a:rect b="b" l="l" r="r" t="t"/>
                <a:pathLst>
                  <a:path extrusionOk="0" h="494161" w="328104">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5" name="Google Shape;735;p9"/>
              <p:cNvSpPr/>
              <p:nvPr/>
            </p:nvSpPr>
            <p:spPr>
              <a:xfrm>
                <a:off x="8834394" y="7550463"/>
                <a:ext cx="294262" cy="376584"/>
              </a:xfrm>
              <a:custGeom>
                <a:rect b="b" l="l" r="r" t="t"/>
                <a:pathLst>
                  <a:path extrusionOk="0" h="503791" w="393662">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36" name="Google Shape;736;p9"/>
            <p:cNvSpPr/>
            <p:nvPr/>
          </p:nvSpPr>
          <p:spPr>
            <a:xfrm>
              <a:off x="4565669" y="5711861"/>
              <a:ext cx="373696" cy="354901"/>
            </a:xfrm>
            <a:custGeom>
              <a:rect b="b" l="l" r="r" t="t"/>
              <a:pathLst>
                <a:path extrusionOk="0" h="531687" w="559844">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37" name="Google Shape;737;p9"/>
          <p:cNvGrpSpPr/>
          <p:nvPr/>
        </p:nvGrpSpPr>
        <p:grpSpPr>
          <a:xfrm>
            <a:off x="3221677" y="1375161"/>
            <a:ext cx="201596" cy="201576"/>
            <a:chOff x="2205238" y="-492150"/>
            <a:chExt cx="196200" cy="196200"/>
          </a:xfrm>
        </p:grpSpPr>
        <p:sp>
          <p:nvSpPr>
            <p:cNvPr id="738" name="Google Shape;738;p9"/>
            <p:cNvSpPr/>
            <p:nvPr/>
          </p:nvSpPr>
          <p:spPr>
            <a:xfrm rot="2702936">
              <a:off x="2179152" y="-408475"/>
              <a:ext cx="248407" cy="28850"/>
            </a:xfrm>
            <a:prstGeom prst="roundRect">
              <a:avLst>
                <a:gd fmla="val 50000" name="adj"/>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9"/>
            <p:cNvSpPr/>
            <p:nvPr/>
          </p:nvSpPr>
          <p:spPr>
            <a:xfrm rot="8102936">
              <a:off x="2179135" y="-408475"/>
              <a:ext cx="248407" cy="28850"/>
            </a:xfrm>
            <a:prstGeom prst="roundRect">
              <a:avLst>
                <a:gd fmla="val 50000" name="adj"/>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Big Title">
  <p:cSld name="CUSTOM_7">
    <p:spTree>
      <p:nvGrpSpPr>
        <p:cNvPr id="740" name="Shape 740"/>
        <p:cNvGrpSpPr/>
        <p:nvPr/>
      </p:nvGrpSpPr>
      <p:grpSpPr>
        <a:xfrm>
          <a:off x="0" y="0"/>
          <a:ext cx="0" cy="0"/>
          <a:chOff x="0" y="0"/>
          <a:chExt cx="0" cy="0"/>
        </a:xfrm>
      </p:grpSpPr>
      <p:sp>
        <p:nvSpPr>
          <p:cNvPr id="741" name="Google Shape;741;p10"/>
          <p:cNvSpPr/>
          <p:nvPr/>
        </p:nvSpPr>
        <p:spPr>
          <a:xfrm flipH="1">
            <a:off x="7" y="3683138"/>
            <a:ext cx="3155483" cy="3174861"/>
          </a:xfrm>
          <a:custGeom>
            <a:rect b="b" l="l" r="r" t="t"/>
            <a:pathLst>
              <a:path extrusionOk="0" h="3174861" w="3155483">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2" name="Google Shape;742;p10"/>
          <p:cNvSpPr/>
          <p:nvPr/>
        </p:nvSpPr>
        <p:spPr>
          <a:xfrm flipH="1">
            <a:off x="9426628" y="0"/>
            <a:ext cx="2741416" cy="4023002"/>
          </a:xfrm>
          <a:custGeom>
            <a:rect b="b" l="l" r="r" t="t"/>
            <a:pathLst>
              <a:path extrusionOk="0" h="4023002" w="2741416">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3" name="Google Shape;743;p10"/>
          <p:cNvSpPr/>
          <p:nvPr/>
        </p:nvSpPr>
        <p:spPr>
          <a:xfrm flipH="1">
            <a:off x="1513648" y="1134219"/>
            <a:ext cx="9063600" cy="4891800"/>
          </a:xfrm>
          <a:prstGeom prst="roundRect">
            <a:avLst>
              <a:gd fmla="val 3855"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4" name="Google Shape;744;p10"/>
          <p:cNvSpPr/>
          <p:nvPr/>
        </p:nvSpPr>
        <p:spPr>
          <a:xfrm flipH="1">
            <a:off x="1647951" y="983636"/>
            <a:ext cx="9063600" cy="4891800"/>
          </a:xfrm>
          <a:prstGeom prst="roundRect">
            <a:avLst>
              <a:gd fmla="val 3855" name="adj"/>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45" name="Google Shape;745;p10"/>
          <p:cNvSpPr/>
          <p:nvPr/>
        </p:nvSpPr>
        <p:spPr>
          <a:xfrm flipH="1">
            <a:off x="10525475" y="203082"/>
            <a:ext cx="1414984" cy="180948"/>
          </a:xfrm>
          <a:custGeom>
            <a:rect b="b" l="l" r="r" t="t"/>
            <a:pathLst>
              <a:path extrusionOk="0" h="93634"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6" name="Google Shape;746;p10"/>
          <p:cNvSpPr/>
          <p:nvPr/>
        </p:nvSpPr>
        <p:spPr>
          <a:xfrm flipH="1">
            <a:off x="10525475" y="464832"/>
            <a:ext cx="1414984" cy="180258"/>
          </a:xfrm>
          <a:custGeom>
            <a:rect b="b" l="l" r="r" t="t"/>
            <a:pathLst>
              <a:path extrusionOk="0" h="93277" w="732204">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cap="rnd" cmpd="sng" w="158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7" name="Google Shape;747;p10"/>
          <p:cNvSpPr/>
          <p:nvPr/>
        </p:nvSpPr>
        <p:spPr>
          <a:xfrm flipH="1">
            <a:off x="448852" y="6047184"/>
            <a:ext cx="732725" cy="93278"/>
          </a:xfrm>
          <a:custGeom>
            <a:rect b="b" l="l" r="r" t="t"/>
            <a:pathLst>
              <a:path extrusionOk="0" h="93278" w="732725">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8" name="Google Shape;748;p10"/>
          <p:cNvSpPr/>
          <p:nvPr/>
        </p:nvSpPr>
        <p:spPr>
          <a:xfrm flipH="1">
            <a:off x="448852" y="6259710"/>
            <a:ext cx="732725" cy="93279"/>
          </a:xfrm>
          <a:custGeom>
            <a:rect b="b" l="l" r="r" t="t"/>
            <a:pathLst>
              <a:path extrusionOk="0" h="93279" w="732725">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cap="rnd" cmpd="sng" w="158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749" name="Google Shape;749;p10"/>
          <p:cNvGrpSpPr/>
          <p:nvPr/>
        </p:nvGrpSpPr>
        <p:grpSpPr>
          <a:xfrm flipH="1">
            <a:off x="242688" y="242351"/>
            <a:ext cx="439339" cy="1365706"/>
            <a:chOff x="11509980" y="242351"/>
            <a:chExt cx="439339" cy="1365706"/>
          </a:xfrm>
        </p:grpSpPr>
        <p:sp>
          <p:nvSpPr>
            <p:cNvPr id="750" name="Google Shape;750;p10"/>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1" name="Google Shape;751;p10"/>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2" name="Google Shape;752;p10"/>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3" name="Google Shape;753;p10"/>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4" name="Google Shape;754;p10"/>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5" name="Google Shape;755;p10"/>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6" name="Google Shape;756;p10"/>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7" name="Google Shape;757;p10"/>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8" name="Google Shape;758;p10"/>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9" name="Google Shape;759;p10"/>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0" name="Google Shape;760;p10"/>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1" name="Google Shape;761;p10"/>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2" name="Google Shape;762;p10"/>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3" name="Google Shape;763;p10"/>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4" name="Google Shape;764;p10"/>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5" name="Google Shape;765;p10"/>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6" name="Google Shape;766;p10"/>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7" name="Google Shape;767;p10"/>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8" name="Google Shape;768;p10"/>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9" name="Google Shape;769;p10"/>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0" name="Google Shape;770;p10"/>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1" name="Google Shape;771;p10"/>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2" name="Google Shape;772;p10"/>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3" name="Google Shape;773;p10"/>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74" name="Google Shape;774;p10"/>
          <p:cNvGrpSpPr/>
          <p:nvPr/>
        </p:nvGrpSpPr>
        <p:grpSpPr>
          <a:xfrm flipH="1" rot="-5400000">
            <a:off x="7965335" y="5725753"/>
            <a:ext cx="439340" cy="1365706"/>
            <a:chOff x="257323" y="5204757"/>
            <a:chExt cx="439340" cy="1365706"/>
          </a:xfrm>
        </p:grpSpPr>
        <p:sp>
          <p:nvSpPr>
            <p:cNvPr id="775" name="Google Shape;775;p10"/>
            <p:cNvSpPr/>
            <p:nvPr/>
          </p:nvSpPr>
          <p:spPr>
            <a:xfrm>
              <a:off x="257323"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6" name="Google Shape;776;p10"/>
            <p:cNvSpPr/>
            <p:nvPr/>
          </p:nvSpPr>
          <p:spPr>
            <a:xfrm>
              <a:off x="442257"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7" name="Google Shape;777;p10"/>
            <p:cNvSpPr/>
            <p:nvPr/>
          </p:nvSpPr>
          <p:spPr>
            <a:xfrm>
              <a:off x="627191" y="520475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8" name="Google Shape;778;p10"/>
            <p:cNvSpPr/>
            <p:nvPr/>
          </p:nvSpPr>
          <p:spPr>
            <a:xfrm>
              <a:off x="257323"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9" name="Google Shape;779;p10"/>
            <p:cNvSpPr/>
            <p:nvPr/>
          </p:nvSpPr>
          <p:spPr>
            <a:xfrm>
              <a:off x="442257"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0" name="Google Shape;780;p10"/>
            <p:cNvSpPr/>
            <p:nvPr/>
          </p:nvSpPr>
          <p:spPr>
            <a:xfrm>
              <a:off x="627191" y="5389870"/>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1" name="Google Shape;781;p10"/>
            <p:cNvSpPr/>
            <p:nvPr/>
          </p:nvSpPr>
          <p:spPr>
            <a:xfrm>
              <a:off x="257323"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2" name="Google Shape;782;p10"/>
            <p:cNvSpPr/>
            <p:nvPr/>
          </p:nvSpPr>
          <p:spPr>
            <a:xfrm>
              <a:off x="442257"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3" name="Google Shape;783;p10"/>
            <p:cNvSpPr/>
            <p:nvPr/>
          </p:nvSpPr>
          <p:spPr>
            <a:xfrm>
              <a:off x="627191" y="557507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4" name="Google Shape;784;p10"/>
            <p:cNvSpPr/>
            <p:nvPr/>
          </p:nvSpPr>
          <p:spPr>
            <a:xfrm>
              <a:off x="257323"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5" name="Google Shape;785;p10"/>
            <p:cNvSpPr/>
            <p:nvPr/>
          </p:nvSpPr>
          <p:spPr>
            <a:xfrm>
              <a:off x="442257"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6" name="Google Shape;786;p10"/>
            <p:cNvSpPr/>
            <p:nvPr/>
          </p:nvSpPr>
          <p:spPr>
            <a:xfrm>
              <a:off x="627191" y="5760273"/>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7" name="Google Shape;787;p10"/>
            <p:cNvSpPr/>
            <p:nvPr/>
          </p:nvSpPr>
          <p:spPr>
            <a:xfrm>
              <a:off x="257323"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8" name="Google Shape;788;p10"/>
            <p:cNvSpPr/>
            <p:nvPr/>
          </p:nvSpPr>
          <p:spPr>
            <a:xfrm>
              <a:off x="442257"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9" name="Google Shape;789;p10"/>
            <p:cNvSpPr/>
            <p:nvPr/>
          </p:nvSpPr>
          <p:spPr>
            <a:xfrm>
              <a:off x="627191" y="5945475"/>
              <a:ext cx="69472" cy="69472"/>
            </a:xfrm>
            <a:custGeom>
              <a:rect b="b" l="l" r="r" t="t"/>
              <a:pathLst>
                <a:path extrusionOk="0" h="69472" w="69472">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0" name="Google Shape;790;p10"/>
            <p:cNvSpPr/>
            <p:nvPr/>
          </p:nvSpPr>
          <p:spPr>
            <a:xfrm>
              <a:off x="257323"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1" name="Google Shape;791;p10"/>
            <p:cNvSpPr/>
            <p:nvPr/>
          </p:nvSpPr>
          <p:spPr>
            <a:xfrm>
              <a:off x="442257"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2" name="Google Shape;792;p10"/>
            <p:cNvSpPr/>
            <p:nvPr/>
          </p:nvSpPr>
          <p:spPr>
            <a:xfrm>
              <a:off x="627191" y="6130587"/>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3" name="Google Shape;793;p10"/>
            <p:cNvSpPr/>
            <p:nvPr/>
          </p:nvSpPr>
          <p:spPr>
            <a:xfrm>
              <a:off x="257323"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4" name="Google Shape;794;p10"/>
            <p:cNvSpPr/>
            <p:nvPr/>
          </p:nvSpPr>
          <p:spPr>
            <a:xfrm>
              <a:off x="442257"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5" name="Google Shape;795;p10"/>
            <p:cNvSpPr/>
            <p:nvPr/>
          </p:nvSpPr>
          <p:spPr>
            <a:xfrm>
              <a:off x="627191" y="6315789"/>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6" name="Google Shape;796;p10"/>
            <p:cNvSpPr/>
            <p:nvPr/>
          </p:nvSpPr>
          <p:spPr>
            <a:xfrm>
              <a:off x="257323"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7" name="Google Shape;797;p10"/>
            <p:cNvSpPr/>
            <p:nvPr/>
          </p:nvSpPr>
          <p:spPr>
            <a:xfrm>
              <a:off x="442257"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8" name="Google Shape;798;p10"/>
            <p:cNvSpPr/>
            <p:nvPr/>
          </p:nvSpPr>
          <p:spPr>
            <a:xfrm>
              <a:off x="627191" y="6500991"/>
              <a:ext cx="69472" cy="69472"/>
            </a:xfrm>
            <a:custGeom>
              <a:rect b="b" l="l" r="r" t="t"/>
              <a:pathLst>
                <a:path extrusionOk="0" h="69472" w="69472">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99" name="Google Shape;799;p10"/>
          <p:cNvGrpSpPr/>
          <p:nvPr/>
        </p:nvGrpSpPr>
        <p:grpSpPr>
          <a:xfrm flipH="1">
            <a:off x="11501113" y="1112626"/>
            <a:ext cx="439339" cy="1365706"/>
            <a:chOff x="11509980" y="242351"/>
            <a:chExt cx="439339" cy="1365706"/>
          </a:xfrm>
        </p:grpSpPr>
        <p:sp>
          <p:nvSpPr>
            <p:cNvPr id="800" name="Google Shape;800;p10"/>
            <p:cNvSpPr/>
            <p:nvPr/>
          </p:nvSpPr>
          <p:spPr>
            <a:xfrm>
              <a:off x="11509980" y="242351"/>
              <a:ext cx="69472" cy="69472"/>
            </a:xfrm>
            <a:custGeom>
              <a:rect b="b" l="l" r="r" t="t"/>
              <a:pathLst>
                <a:path extrusionOk="0" h="69472" w="69472">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1" name="Google Shape;801;p10"/>
            <p:cNvSpPr/>
            <p:nvPr/>
          </p:nvSpPr>
          <p:spPr>
            <a:xfrm>
              <a:off x="11694914" y="242351"/>
              <a:ext cx="69472" cy="69472"/>
            </a:xfrm>
            <a:custGeom>
              <a:rect b="b" l="l" r="r" t="t"/>
              <a:pathLst>
                <a:path extrusionOk="0" h="69472" w="69472">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2" name="Google Shape;802;p10"/>
            <p:cNvSpPr/>
            <p:nvPr/>
          </p:nvSpPr>
          <p:spPr>
            <a:xfrm>
              <a:off x="11879847" y="242351"/>
              <a:ext cx="69472" cy="69472"/>
            </a:xfrm>
            <a:custGeom>
              <a:rect b="b" l="l" r="r" t="t"/>
              <a:pathLst>
                <a:path extrusionOk="0" h="69472" w="69472">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3" name="Google Shape;803;p10"/>
            <p:cNvSpPr/>
            <p:nvPr/>
          </p:nvSpPr>
          <p:spPr>
            <a:xfrm>
              <a:off x="11509980" y="42755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4" name="Google Shape;804;p10"/>
            <p:cNvSpPr/>
            <p:nvPr/>
          </p:nvSpPr>
          <p:spPr>
            <a:xfrm>
              <a:off x="11694914" y="42755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5" name="Google Shape;805;p10"/>
            <p:cNvSpPr/>
            <p:nvPr/>
          </p:nvSpPr>
          <p:spPr>
            <a:xfrm>
              <a:off x="11879847" y="42755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6" name="Google Shape;806;p10"/>
            <p:cNvSpPr/>
            <p:nvPr/>
          </p:nvSpPr>
          <p:spPr>
            <a:xfrm>
              <a:off x="11509980" y="612665"/>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7" name="Google Shape;807;p10"/>
            <p:cNvSpPr/>
            <p:nvPr/>
          </p:nvSpPr>
          <p:spPr>
            <a:xfrm>
              <a:off x="11694914" y="612665"/>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8" name="Google Shape;808;p10"/>
            <p:cNvSpPr/>
            <p:nvPr/>
          </p:nvSpPr>
          <p:spPr>
            <a:xfrm>
              <a:off x="11879847" y="612665"/>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9" name="Google Shape;809;p10"/>
            <p:cNvSpPr/>
            <p:nvPr/>
          </p:nvSpPr>
          <p:spPr>
            <a:xfrm>
              <a:off x="11509980" y="797867"/>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0" name="Google Shape;810;p10"/>
            <p:cNvSpPr/>
            <p:nvPr/>
          </p:nvSpPr>
          <p:spPr>
            <a:xfrm>
              <a:off x="11694914" y="797867"/>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1" name="Google Shape;811;p10"/>
            <p:cNvSpPr/>
            <p:nvPr/>
          </p:nvSpPr>
          <p:spPr>
            <a:xfrm>
              <a:off x="11879847" y="797867"/>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2" name="Google Shape;812;p10"/>
            <p:cNvSpPr/>
            <p:nvPr/>
          </p:nvSpPr>
          <p:spPr>
            <a:xfrm>
              <a:off x="11509980" y="983069"/>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3" name="Google Shape;813;p10"/>
            <p:cNvSpPr/>
            <p:nvPr/>
          </p:nvSpPr>
          <p:spPr>
            <a:xfrm>
              <a:off x="11694914" y="983069"/>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4" name="Google Shape;814;p10"/>
            <p:cNvSpPr/>
            <p:nvPr/>
          </p:nvSpPr>
          <p:spPr>
            <a:xfrm>
              <a:off x="11879847" y="983069"/>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5" name="Google Shape;815;p10"/>
            <p:cNvSpPr/>
            <p:nvPr/>
          </p:nvSpPr>
          <p:spPr>
            <a:xfrm>
              <a:off x="11509980" y="1168271"/>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6" name="Google Shape;816;p10"/>
            <p:cNvSpPr/>
            <p:nvPr/>
          </p:nvSpPr>
          <p:spPr>
            <a:xfrm>
              <a:off x="11694914" y="1168271"/>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7" name="Google Shape;817;p10"/>
            <p:cNvSpPr/>
            <p:nvPr/>
          </p:nvSpPr>
          <p:spPr>
            <a:xfrm>
              <a:off x="11879847" y="1168271"/>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8" name="Google Shape;818;p10"/>
            <p:cNvSpPr/>
            <p:nvPr/>
          </p:nvSpPr>
          <p:spPr>
            <a:xfrm>
              <a:off x="11509980" y="1353383"/>
              <a:ext cx="69472" cy="69472"/>
            </a:xfrm>
            <a:custGeom>
              <a:rect b="b" l="l" r="r" t="t"/>
              <a:pathLst>
                <a:path extrusionOk="0" h="69472" w="69472">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9" name="Google Shape;819;p10"/>
            <p:cNvSpPr/>
            <p:nvPr/>
          </p:nvSpPr>
          <p:spPr>
            <a:xfrm>
              <a:off x="11694914" y="1353383"/>
              <a:ext cx="69472" cy="69472"/>
            </a:xfrm>
            <a:custGeom>
              <a:rect b="b" l="l" r="r" t="t"/>
              <a:pathLst>
                <a:path extrusionOk="0" h="69472" w="69472">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0" name="Google Shape;820;p10"/>
            <p:cNvSpPr/>
            <p:nvPr/>
          </p:nvSpPr>
          <p:spPr>
            <a:xfrm>
              <a:off x="11879847" y="1353383"/>
              <a:ext cx="69472" cy="69472"/>
            </a:xfrm>
            <a:custGeom>
              <a:rect b="b" l="l" r="r" t="t"/>
              <a:pathLst>
                <a:path extrusionOk="0" h="69472" w="69472">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1" name="Google Shape;821;p10"/>
            <p:cNvSpPr/>
            <p:nvPr/>
          </p:nvSpPr>
          <p:spPr>
            <a:xfrm>
              <a:off x="11509980" y="1538585"/>
              <a:ext cx="69472" cy="69472"/>
            </a:xfrm>
            <a:custGeom>
              <a:rect b="b" l="l" r="r" t="t"/>
              <a:pathLst>
                <a:path extrusionOk="0" h="69472" w="69472">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2" name="Google Shape;822;p10"/>
            <p:cNvSpPr/>
            <p:nvPr/>
          </p:nvSpPr>
          <p:spPr>
            <a:xfrm>
              <a:off x="11694914" y="1538585"/>
              <a:ext cx="69472" cy="69472"/>
            </a:xfrm>
            <a:custGeom>
              <a:rect b="b" l="l" r="r" t="t"/>
              <a:pathLst>
                <a:path extrusionOk="0" h="69472" w="69472">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3" name="Google Shape;823;p10"/>
            <p:cNvSpPr/>
            <p:nvPr/>
          </p:nvSpPr>
          <p:spPr>
            <a:xfrm>
              <a:off x="11879847" y="1538585"/>
              <a:ext cx="69472" cy="69472"/>
            </a:xfrm>
            <a:custGeom>
              <a:rect b="b" l="l" r="r" t="t"/>
              <a:pathLst>
                <a:path extrusionOk="0" h="69472" w="69472">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24" name="Google Shape;824;p10"/>
          <p:cNvGrpSpPr/>
          <p:nvPr/>
        </p:nvGrpSpPr>
        <p:grpSpPr>
          <a:xfrm flipH="1">
            <a:off x="10345674" y="1134220"/>
            <a:ext cx="231496" cy="231477"/>
            <a:chOff x="2205238" y="-492150"/>
            <a:chExt cx="196200" cy="196200"/>
          </a:xfrm>
        </p:grpSpPr>
        <p:sp>
          <p:nvSpPr>
            <p:cNvPr id="825" name="Google Shape;825;p10"/>
            <p:cNvSpPr/>
            <p:nvPr/>
          </p:nvSpPr>
          <p:spPr>
            <a:xfrm rot="2702936">
              <a:off x="2179152" y="-408475"/>
              <a:ext cx="248407" cy="28850"/>
            </a:xfrm>
            <a:prstGeom prst="roundRect">
              <a:avLst>
                <a:gd fmla="val 50000" name="adj"/>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10"/>
            <p:cNvSpPr/>
            <p:nvPr/>
          </p:nvSpPr>
          <p:spPr>
            <a:xfrm rot="8102936">
              <a:off x="2179135" y="-408475"/>
              <a:ext cx="248407" cy="28850"/>
            </a:xfrm>
            <a:prstGeom prst="roundRect">
              <a:avLst>
                <a:gd fmla="val 50000" name="adj"/>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27" name="Google Shape;827;p10"/>
          <p:cNvSpPr txBox="1"/>
          <p:nvPr>
            <p:ph type="title"/>
          </p:nvPr>
        </p:nvSpPr>
        <p:spPr>
          <a:xfrm>
            <a:off x="2004400" y="1675575"/>
            <a:ext cx="8521200" cy="36585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grpSp>
        <p:nvGrpSpPr>
          <p:cNvPr id="828" name="Google Shape;828;p10"/>
          <p:cNvGrpSpPr/>
          <p:nvPr/>
        </p:nvGrpSpPr>
        <p:grpSpPr>
          <a:xfrm>
            <a:off x="1012018" y="3964135"/>
            <a:ext cx="1131468" cy="1006776"/>
            <a:chOff x="758231" y="2398960"/>
            <a:chExt cx="1131468" cy="1006776"/>
          </a:xfrm>
        </p:grpSpPr>
        <p:sp>
          <p:nvSpPr>
            <p:cNvPr id="829" name="Google Shape;829;p10"/>
            <p:cNvSpPr/>
            <p:nvPr/>
          </p:nvSpPr>
          <p:spPr>
            <a:xfrm>
              <a:off x="816925" y="2456823"/>
              <a:ext cx="1072774" cy="948913"/>
            </a:xfrm>
            <a:custGeom>
              <a:rect b="b" l="l" r="r" t="t"/>
              <a:pathLst>
                <a:path extrusionOk="0" h="948913" w="1072774">
                  <a:moveTo>
                    <a:pt x="1063246" y="264944"/>
                  </a:moveTo>
                  <a:lnTo>
                    <a:pt x="946089" y="422821"/>
                  </a:lnTo>
                  <a:cubicBezTo>
                    <a:pt x="974592" y="683291"/>
                    <a:pt x="786551" y="917552"/>
                    <a:pt x="526090" y="946056"/>
                  </a:cubicBezTo>
                  <a:cubicBezTo>
                    <a:pt x="265620" y="974559"/>
                    <a:pt x="31358" y="786518"/>
                    <a:pt x="2855" y="526057"/>
                  </a:cubicBezTo>
                  <a:cubicBezTo>
                    <a:pt x="-25658" y="265587"/>
                    <a:pt x="162384" y="31325"/>
                    <a:pt x="422854" y="2822"/>
                  </a:cubicBezTo>
                  <a:cubicBezTo>
                    <a:pt x="578632" y="-14234"/>
                    <a:pt x="732776" y="46738"/>
                    <a:pt x="834736" y="165735"/>
                  </a:cubicBezTo>
                  <a:lnTo>
                    <a:pt x="1030206" y="188506"/>
                  </a:lnTo>
                  <a:cubicBezTo>
                    <a:pt x="1056567" y="191533"/>
                    <a:pt x="1075480" y="215357"/>
                    <a:pt x="1072453" y="241718"/>
                  </a:cubicBezTo>
                  <a:cubicBezTo>
                    <a:pt x="1071488" y="250129"/>
                    <a:pt x="1068309" y="258148"/>
                    <a:pt x="1063246" y="26494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0" name="Google Shape;830;p10"/>
            <p:cNvSpPr/>
            <p:nvPr/>
          </p:nvSpPr>
          <p:spPr>
            <a:xfrm>
              <a:off x="771686" y="2412458"/>
              <a:ext cx="1073440" cy="949625"/>
            </a:xfrm>
            <a:custGeom>
              <a:rect b="b" l="l" r="r" t="t"/>
              <a:pathLst>
                <a:path extrusionOk="0" h="949625" w="1073440">
                  <a:moveTo>
                    <a:pt x="1063927" y="265018"/>
                  </a:moveTo>
                  <a:lnTo>
                    <a:pt x="946769" y="422806"/>
                  </a:lnTo>
                  <a:cubicBezTo>
                    <a:pt x="975478" y="683446"/>
                    <a:pt x="787464" y="918019"/>
                    <a:pt x="526824" y="946729"/>
                  </a:cubicBezTo>
                  <a:cubicBezTo>
                    <a:pt x="266175" y="975437"/>
                    <a:pt x="31610" y="787423"/>
                    <a:pt x="2892" y="526783"/>
                  </a:cubicBezTo>
                  <a:cubicBezTo>
                    <a:pt x="-25817" y="266134"/>
                    <a:pt x="162198" y="31569"/>
                    <a:pt x="422847" y="2860"/>
                  </a:cubicBezTo>
                  <a:cubicBezTo>
                    <a:pt x="578821" y="-14329"/>
                    <a:pt x="733207" y="46670"/>
                    <a:pt x="835327" y="165809"/>
                  </a:cubicBezTo>
                  <a:lnTo>
                    <a:pt x="1030887" y="188491"/>
                  </a:lnTo>
                  <a:cubicBezTo>
                    <a:pt x="1057292" y="191571"/>
                    <a:pt x="1076196" y="215476"/>
                    <a:pt x="1073106" y="241881"/>
                  </a:cubicBezTo>
                  <a:cubicBezTo>
                    <a:pt x="1072133" y="250266"/>
                    <a:pt x="1068963" y="258241"/>
                    <a:pt x="1063927" y="26501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1" name="Google Shape;831;p10"/>
            <p:cNvSpPr/>
            <p:nvPr/>
          </p:nvSpPr>
          <p:spPr>
            <a:xfrm>
              <a:off x="758231" y="2398960"/>
              <a:ext cx="1100043" cy="976193"/>
            </a:xfrm>
            <a:custGeom>
              <a:rect b="b" l="l" r="r" t="t"/>
              <a:pathLst>
                <a:path extrusionOk="0" h="976193" w="1100043">
                  <a:moveTo>
                    <a:pt x="488379" y="976193"/>
                  </a:moveTo>
                  <a:cubicBezTo>
                    <a:pt x="218810" y="976353"/>
                    <a:pt x="157" y="757951"/>
                    <a:pt x="-3" y="488381"/>
                  </a:cubicBezTo>
                  <a:cubicBezTo>
                    <a:pt x="-155" y="218812"/>
                    <a:pt x="218247" y="160"/>
                    <a:pt x="487817" y="-1"/>
                  </a:cubicBezTo>
                  <a:cubicBezTo>
                    <a:pt x="628593" y="-81"/>
                    <a:pt x="762556" y="60623"/>
                    <a:pt x="855300" y="166538"/>
                  </a:cubicBezTo>
                  <a:lnTo>
                    <a:pt x="1045592" y="188683"/>
                  </a:lnTo>
                  <a:cubicBezTo>
                    <a:pt x="1079346" y="192594"/>
                    <a:pt x="1103536" y="223125"/>
                    <a:pt x="1099625" y="256879"/>
                  </a:cubicBezTo>
                  <a:cubicBezTo>
                    <a:pt x="1098384" y="267595"/>
                    <a:pt x="1094348" y="277801"/>
                    <a:pt x="1087918" y="286463"/>
                  </a:cubicBezTo>
                  <a:lnTo>
                    <a:pt x="974065" y="439786"/>
                  </a:lnTo>
                  <a:cubicBezTo>
                    <a:pt x="975663" y="455752"/>
                    <a:pt x="976431" y="471781"/>
                    <a:pt x="976387" y="487828"/>
                  </a:cubicBezTo>
                  <a:cubicBezTo>
                    <a:pt x="976288" y="757361"/>
                    <a:pt x="757913" y="975898"/>
                    <a:pt x="488379" y="976193"/>
                  </a:cubicBezTo>
                  <a:close/>
                  <a:moveTo>
                    <a:pt x="488379" y="26877"/>
                  </a:moveTo>
                  <a:cubicBezTo>
                    <a:pt x="233999" y="27234"/>
                    <a:pt x="28081" y="233742"/>
                    <a:pt x="28438" y="488122"/>
                  </a:cubicBezTo>
                  <a:cubicBezTo>
                    <a:pt x="28795" y="742493"/>
                    <a:pt x="235303" y="948421"/>
                    <a:pt x="489674" y="948064"/>
                  </a:cubicBezTo>
                  <a:cubicBezTo>
                    <a:pt x="744054" y="947707"/>
                    <a:pt x="949982" y="741199"/>
                    <a:pt x="949624" y="486819"/>
                  </a:cubicBezTo>
                  <a:cubicBezTo>
                    <a:pt x="949598" y="470388"/>
                    <a:pt x="948696" y="453975"/>
                    <a:pt x="946919" y="437643"/>
                  </a:cubicBezTo>
                  <a:lnTo>
                    <a:pt x="946294" y="432375"/>
                  </a:lnTo>
                  <a:lnTo>
                    <a:pt x="1066666" y="270122"/>
                  </a:lnTo>
                  <a:cubicBezTo>
                    <a:pt x="1078087" y="254709"/>
                    <a:pt x="1074863" y="232957"/>
                    <a:pt x="1059451" y="221527"/>
                  </a:cubicBezTo>
                  <a:cubicBezTo>
                    <a:pt x="1054575" y="217919"/>
                    <a:pt x="1048842" y="215642"/>
                    <a:pt x="1042824" y="214937"/>
                  </a:cubicBezTo>
                  <a:lnTo>
                    <a:pt x="842084" y="191630"/>
                  </a:lnTo>
                  <a:lnTo>
                    <a:pt x="838691" y="187612"/>
                  </a:lnTo>
                  <a:cubicBezTo>
                    <a:pt x="750966" y="85492"/>
                    <a:pt x="623003" y="26779"/>
                    <a:pt x="488379" y="26877"/>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2" name="Google Shape;832;p10"/>
            <p:cNvSpPr/>
            <p:nvPr/>
          </p:nvSpPr>
          <p:spPr>
            <a:xfrm>
              <a:off x="948273" y="2594788"/>
              <a:ext cx="602798" cy="557659"/>
            </a:xfrm>
            <a:custGeom>
              <a:rect b="b" l="l" r="r" t="t"/>
              <a:pathLst>
                <a:path extrusionOk="0" h="557659" w="602798">
                  <a:moveTo>
                    <a:pt x="578819" y="304859"/>
                  </a:moveTo>
                  <a:cubicBezTo>
                    <a:pt x="593794" y="295706"/>
                    <a:pt x="602885" y="279373"/>
                    <a:pt x="602751" y="261817"/>
                  </a:cubicBezTo>
                  <a:cubicBezTo>
                    <a:pt x="603867" y="235743"/>
                    <a:pt x="583721" y="213651"/>
                    <a:pt x="557656" y="212347"/>
                  </a:cubicBezTo>
                  <a:lnTo>
                    <a:pt x="416299" y="212347"/>
                  </a:lnTo>
                  <a:cubicBezTo>
                    <a:pt x="413111" y="208373"/>
                    <a:pt x="411236" y="203507"/>
                    <a:pt x="410941" y="198417"/>
                  </a:cubicBezTo>
                  <a:cubicBezTo>
                    <a:pt x="411745" y="184218"/>
                    <a:pt x="434605" y="155822"/>
                    <a:pt x="434694" y="47862"/>
                  </a:cubicBezTo>
                  <a:cubicBezTo>
                    <a:pt x="434819" y="23198"/>
                    <a:pt x="416192" y="2481"/>
                    <a:pt x="391653" y="-1"/>
                  </a:cubicBezTo>
                  <a:lnTo>
                    <a:pt x="387277" y="-1"/>
                  </a:lnTo>
                  <a:cubicBezTo>
                    <a:pt x="361078" y="53"/>
                    <a:pt x="339861" y="21305"/>
                    <a:pt x="339861" y="47505"/>
                  </a:cubicBezTo>
                  <a:cubicBezTo>
                    <a:pt x="339861" y="145285"/>
                    <a:pt x="247349" y="208239"/>
                    <a:pt x="211541" y="229581"/>
                  </a:cubicBezTo>
                  <a:cubicBezTo>
                    <a:pt x="202879" y="234662"/>
                    <a:pt x="193012" y="237350"/>
                    <a:pt x="182966" y="237350"/>
                  </a:cubicBezTo>
                  <a:lnTo>
                    <a:pt x="166000" y="237350"/>
                  </a:lnTo>
                  <a:lnTo>
                    <a:pt x="166000" y="229492"/>
                  </a:lnTo>
                  <a:cubicBezTo>
                    <a:pt x="165955" y="212043"/>
                    <a:pt x="151837" y="197890"/>
                    <a:pt x="134388" y="197791"/>
                  </a:cubicBezTo>
                  <a:lnTo>
                    <a:pt x="-3" y="197791"/>
                  </a:lnTo>
                  <a:lnTo>
                    <a:pt x="-3" y="529708"/>
                  </a:lnTo>
                  <a:lnTo>
                    <a:pt x="134388" y="529708"/>
                  </a:lnTo>
                  <a:cubicBezTo>
                    <a:pt x="151837" y="529610"/>
                    <a:pt x="165955" y="515456"/>
                    <a:pt x="166000" y="498008"/>
                  </a:cubicBezTo>
                  <a:lnTo>
                    <a:pt x="166000" y="490150"/>
                  </a:lnTo>
                  <a:lnTo>
                    <a:pt x="197611" y="490150"/>
                  </a:lnTo>
                  <a:cubicBezTo>
                    <a:pt x="253689" y="490150"/>
                    <a:pt x="257618" y="553461"/>
                    <a:pt x="363524" y="553461"/>
                  </a:cubicBezTo>
                  <a:lnTo>
                    <a:pt x="406744" y="553461"/>
                  </a:lnTo>
                  <a:cubicBezTo>
                    <a:pt x="412307" y="556176"/>
                    <a:pt x="418415" y="557604"/>
                    <a:pt x="424603" y="557658"/>
                  </a:cubicBezTo>
                  <a:lnTo>
                    <a:pt x="491487" y="557658"/>
                  </a:lnTo>
                  <a:cubicBezTo>
                    <a:pt x="517552" y="556354"/>
                    <a:pt x="537698" y="534262"/>
                    <a:pt x="536582" y="508187"/>
                  </a:cubicBezTo>
                  <a:cubicBezTo>
                    <a:pt x="536653" y="495990"/>
                    <a:pt x="532420" y="484167"/>
                    <a:pt x="524616" y="474791"/>
                  </a:cubicBezTo>
                  <a:lnTo>
                    <a:pt x="526045" y="474791"/>
                  </a:lnTo>
                  <a:cubicBezTo>
                    <a:pt x="552128" y="473487"/>
                    <a:pt x="572291" y="451412"/>
                    <a:pt x="571229" y="425320"/>
                  </a:cubicBezTo>
                  <a:cubicBezTo>
                    <a:pt x="571282" y="412631"/>
                    <a:pt x="566675" y="400370"/>
                    <a:pt x="558281" y="390852"/>
                  </a:cubicBezTo>
                  <a:cubicBezTo>
                    <a:pt x="579944" y="384913"/>
                    <a:pt x="594714" y="364902"/>
                    <a:pt x="594000" y="342452"/>
                  </a:cubicBezTo>
                  <a:cubicBezTo>
                    <a:pt x="594267" y="328379"/>
                    <a:pt x="588785" y="314797"/>
                    <a:pt x="578819" y="304859"/>
                  </a:cubicBezTo>
                  <a:close/>
                  <a:moveTo>
                    <a:pt x="150194" y="497829"/>
                  </a:moveTo>
                  <a:cubicBezTo>
                    <a:pt x="150149" y="506535"/>
                    <a:pt x="143095" y="513590"/>
                    <a:pt x="134388" y="513635"/>
                  </a:cubicBezTo>
                  <a:lnTo>
                    <a:pt x="15802" y="513635"/>
                  </a:lnTo>
                  <a:lnTo>
                    <a:pt x="15802" y="212972"/>
                  </a:lnTo>
                  <a:lnTo>
                    <a:pt x="134388" y="212972"/>
                  </a:lnTo>
                  <a:cubicBezTo>
                    <a:pt x="143113" y="213070"/>
                    <a:pt x="150149" y="220143"/>
                    <a:pt x="150194" y="228867"/>
                  </a:cubicBezTo>
                  <a:close/>
                  <a:moveTo>
                    <a:pt x="416388" y="229938"/>
                  </a:moveTo>
                  <a:lnTo>
                    <a:pt x="557566" y="229938"/>
                  </a:lnTo>
                  <a:cubicBezTo>
                    <a:pt x="574997" y="231546"/>
                    <a:pt x="587829" y="246985"/>
                    <a:pt x="586222" y="264416"/>
                  </a:cubicBezTo>
                  <a:cubicBezTo>
                    <a:pt x="584820" y="279623"/>
                    <a:pt x="572774" y="291669"/>
                    <a:pt x="557566" y="293071"/>
                  </a:cubicBezTo>
                  <a:lnTo>
                    <a:pt x="387456" y="293071"/>
                  </a:lnTo>
                  <a:cubicBezTo>
                    <a:pt x="370025" y="291464"/>
                    <a:pt x="357193" y="276025"/>
                    <a:pt x="358800" y="258594"/>
                  </a:cubicBezTo>
                  <a:cubicBezTo>
                    <a:pt x="360202" y="243387"/>
                    <a:pt x="372249" y="231340"/>
                    <a:pt x="387456" y="229938"/>
                  </a:cubicBezTo>
                  <a:lnTo>
                    <a:pt x="416388" y="229938"/>
                  </a:lnTo>
                  <a:close/>
                  <a:moveTo>
                    <a:pt x="261994" y="501847"/>
                  </a:moveTo>
                  <a:cubicBezTo>
                    <a:pt x="244134" y="488274"/>
                    <a:pt x="226275" y="474255"/>
                    <a:pt x="197611" y="474255"/>
                  </a:cubicBezTo>
                  <a:lnTo>
                    <a:pt x="166000" y="474255"/>
                  </a:lnTo>
                  <a:lnTo>
                    <a:pt x="166000" y="252888"/>
                  </a:lnTo>
                  <a:lnTo>
                    <a:pt x="183055" y="252888"/>
                  </a:lnTo>
                  <a:cubicBezTo>
                    <a:pt x="195932" y="252941"/>
                    <a:pt x="208576" y="249521"/>
                    <a:pt x="219667" y="242976"/>
                  </a:cubicBezTo>
                  <a:cubicBezTo>
                    <a:pt x="260565" y="218866"/>
                    <a:pt x="355755" y="151625"/>
                    <a:pt x="355755" y="47237"/>
                  </a:cubicBezTo>
                  <a:cubicBezTo>
                    <a:pt x="355755" y="29780"/>
                    <a:pt x="369909" y="15626"/>
                    <a:pt x="387367" y="15626"/>
                  </a:cubicBezTo>
                  <a:cubicBezTo>
                    <a:pt x="404824" y="15626"/>
                    <a:pt x="418978" y="29780"/>
                    <a:pt x="418978" y="47237"/>
                  </a:cubicBezTo>
                  <a:lnTo>
                    <a:pt x="418978" y="49202"/>
                  </a:lnTo>
                  <a:cubicBezTo>
                    <a:pt x="418978" y="126443"/>
                    <a:pt x="406655" y="160465"/>
                    <a:pt x="400225" y="178771"/>
                  </a:cubicBezTo>
                  <a:cubicBezTo>
                    <a:pt x="397680" y="184754"/>
                    <a:pt x="395993" y="191067"/>
                    <a:pt x="395225" y="197524"/>
                  </a:cubicBezTo>
                  <a:lnTo>
                    <a:pt x="395225" y="199220"/>
                  </a:lnTo>
                  <a:cubicBezTo>
                    <a:pt x="395484" y="203748"/>
                    <a:pt x="396537" y="208195"/>
                    <a:pt x="398350" y="212347"/>
                  </a:cubicBezTo>
                  <a:lnTo>
                    <a:pt x="387545" y="212347"/>
                  </a:lnTo>
                  <a:cubicBezTo>
                    <a:pt x="361649" y="213883"/>
                    <a:pt x="341780" y="235903"/>
                    <a:pt x="342897" y="261817"/>
                  </a:cubicBezTo>
                  <a:cubicBezTo>
                    <a:pt x="342816" y="273899"/>
                    <a:pt x="346995" y="285624"/>
                    <a:pt x="354684" y="294946"/>
                  </a:cubicBezTo>
                  <a:cubicBezTo>
                    <a:pt x="334038" y="301590"/>
                    <a:pt x="320224" y="321039"/>
                    <a:pt x="320751" y="342720"/>
                  </a:cubicBezTo>
                  <a:cubicBezTo>
                    <a:pt x="319644" y="368831"/>
                    <a:pt x="339834" y="390941"/>
                    <a:pt x="365935" y="392191"/>
                  </a:cubicBezTo>
                  <a:lnTo>
                    <a:pt x="370489" y="392191"/>
                  </a:lnTo>
                  <a:cubicBezTo>
                    <a:pt x="362685" y="401567"/>
                    <a:pt x="358452" y="413390"/>
                    <a:pt x="358524" y="425588"/>
                  </a:cubicBezTo>
                  <a:cubicBezTo>
                    <a:pt x="357890" y="447671"/>
                    <a:pt x="372177" y="467414"/>
                    <a:pt x="393349" y="473719"/>
                  </a:cubicBezTo>
                  <a:cubicBezTo>
                    <a:pt x="384839" y="483283"/>
                    <a:pt x="380160" y="495650"/>
                    <a:pt x="380223" y="508455"/>
                  </a:cubicBezTo>
                  <a:cubicBezTo>
                    <a:pt x="380214" y="518921"/>
                    <a:pt x="383321" y="529146"/>
                    <a:pt x="389152" y="537834"/>
                  </a:cubicBezTo>
                  <a:lnTo>
                    <a:pt x="364060" y="537834"/>
                  </a:lnTo>
                  <a:cubicBezTo>
                    <a:pt x="308071" y="537387"/>
                    <a:pt x="284497" y="519260"/>
                    <a:pt x="261994" y="501669"/>
                  </a:cubicBezTo>
                  <a:close/>
                  <a:moveTo>
                    <a:pt x="491755" y="539799"/>
                  </a:moveTo>
                  <a:lnTo>
                    <a:pt x="424871" y="539799"/>
                  </a:lnTo>
                  <a:cubicBezTo>
                    <a:pt x="421817" y="539816"/>
                    <a:pt x="418790" y="539272"/>
                    <a:pt x="415942" y="538191"/>
                  </a:cubicBezTo>
                  <a:lnTo>
                    <a:pt x="415942" y="537566"/>
                  </a:lnTo>
                  <a:lnTo>
                    <a:pt x="413977" y="537566"/>
                  </a:lnTo>
                  <a:cubicBezTo>
                    <a:pt x="402556" y="532289"/>
                    <a:pt x="395341" y="520760"/>
                    <a:pt x="395582" y="508187"/>
                  </a:cubicBezTo>
                  <a:cubicBezTo>
                    <a:pt x="394876" y="491534"/>
                    <a:pt x="407771" y="477434"/>
                    <a:pt x="424425" y="476666"/>
                  </a:cubicBezTo>
                  <a:lnTo>
                    <a:pt x="491308" y="476666"/>
                  </a:lnTo>
                  <a:cubicBezTo>
                    <a:pt x="508739" y="478273"/>
                    <a:pt x="521571" y="493712"/>
                    <a:pt x="519963" y="511143"/>
                  </a:cubicBezTo>
                  <a:cubicBezTo>
                    <a:pt x="518562" y="526350"/>
                    <a:pt x="506515" y="538397"/>
                    <a:pt x="491308" y="539799"/>
                  </a:cubicBezTo>
                  <a:close/>
                  <a:moveTo>
                    <a:pt x="526312" y="456931"/>
                  </a:moveTo>
                  <a:lnTo>
                    <a:pt x="403083" y="456931"/>
                  </a:lnTo>
                  <a:cubicBezTo>
                    <a:pt x="385652" y="455324"/>
                    <a:pt x="372820" y="439884"/>
                    <a:pt x="374427" y="422454"/>
                  </a:cubicBezTo>
                  <a:cubicBezTo>
                    <a:pt x="375829" y="407246"/>
                    <a:pt x="387875" y="395200"/>
                    <a:pt x="403083" y="393798"/>
                  </a:cubicBezTo>
                  <a:lnTo>
                    <a:pt x="526312" y="393798"/>
                  </a:lnTo>
                  <a:cubicBezTo>
                    <a:pt x="543743" y="395405"/>
                    <a:pt x="556575" y="410845"/>
                    <a:pt x="554968" y="428276"/>
                  </a:cubicBezTo>
                  <a:cubicBezTo>
                    <a:pt x="553566" y="443483"/>
                    <a:pt x="541520" y="455529"/>
                    <a:pt x="526312" y="456931"/>
                  </a:cubicBezTo>
                  <a:close/>
                  <a:moveTo>
                    <a:pt x="549351" y="374064"/>
                  </a:moveTo>
                  <a:lnTo>
                    <a:pt x="365399" y="374064"/>
                  </a:lnTo>
                  <a:cubicBezTo>
                    <a:pt x="347969" y="372456"/>
                    <a:pt x="335137" y="357017"/>
                    <a:pt x="336744" y="339586"/>
                  </a:cubicBezTo>
                  <a:cubicBezTo>
                    <a:pt x="338146" y="324379"/>
                    <a:pt x="350192" y="312333"/>
                    <a:pt x="365399" y="310931"/>
                  </a:cubicBezTo>
                  <a:lnTo>
                    <a:pt x="549172" y="310931"/>
                  </a:lnTo>
                  <a:cubicBezTo>
                    <a:pt x="566603" y="312538"/>
                    <a:pt x="579435" y="327977"/>
                    <a:pt x="577828" y="345408"/>
                  </a:cubicBezTo>
                  <a:cubicBezTo>
                    <a:pt x="576426" y="360615"/>
                    <a:pt x="564380" y="372662"/>
                    <a:pt x="549172" y="37406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3" name="Google Shape;833;p10"/>
            <p:cNvSpPr/>
            <p:nvPr/>
          </p:nvSpPr>
          <p:spPr>
            <a:xfrm>
              <a:off x="943808" y="2589341"/>
              <a:ext cx="611710" cy="567392"/>
            </a:xfrm>
            <a:custGeom>
              <a:rect b="b" l="l" r="r" t="t"/>
              <a:pathLst>
                <a:path extrusionOk="0" h="567392" w="611710">
                  <a:moveTo>
                    <a:pt x="496219" y="567391"/>
                  </a:moveTo>
                  <a:lnTo>
                    <a:pt x="429336" y="567391"/>
                  </a:lnTo>
                  <a:cubicBezTo>
                    <a:pt x="422737" y="567382"/>
                    <a:pt x="416218" y="565954"/>
                    <a:pt x="410227" y="563194"/>
                  </a:cubicBezTo>
                  <a:lnTo>
                    <a:pt x="367989" y="563194"/>
                  </a:lnTo>
                  <a:cubicBezTo>
                    <a:pt x="305481" y="563194"/>
                    <a:pt x="276817" y="540959"/>
                    <a:pt x="253957" y="523189"/>
                  </a:cubicBezTo>
                  <a:cubicBezTo>
                    <a:pt x="237348" y="510152"/>
                    <a:pt x="224221" y="499883"/>
                    <a:pt x="202076" y="499883"/>
                  </a:cubicBezTo>
                  <a:lnTo>
                    <a:pt x="175286" y="499883"/>
                  </a:lnTo>
                  <a:lnTo>
                    <a:pt x="175286" y="503276"/>
                  </a:lnTo>
                  <a:cubicBezTo>
                    <a:pt x="175188" y="523037"/>
                    <a:pt x="159329" y="539102"/>
                    <a:pt x="139568" y="539441"/>
                  </a:cubicBezTo>
                  <a:lnTo>
                    <a:pt x="-3" y="539441"/>
                  </a:lnTo>
                  <a:lnTo>
                    <a:pt x="-3" y="198149"/>
                  </a:lnTo>
                  <a:lnTo>
                    <a:pt x="138853" y="198149"/>
                  </a:lnTo>
                  <a:cubicBezTo>
                    <a:pt x="158588" y="198533"/>
                    <a:pt x="174429" y="214570"/>
                    <a:pt x="174572" y="234314"/>
                  </a:cubicBezTo>
                  <a:lnTo>
                    <a:pt x="174572" y="237707"/>
                  </a:lnTo>
                  <a:lnTo>
                    <a:pt x="187520" y="237707"/>
                  </a:lnTo>
                  <a:cubicBezTo>
                    <a:pt x="196780" y="237698"/>
                    <a:pt x="205871" y="235234"/>
                    <a:pt x="213863" y="230564"/>
                  </a:cubicBezTo>
                  <a:cubicBezTo>
                    <a:pt x="251814" y="208239"/>
                    <a:pt x="339950" y="146178"/>
                    <a:pt x="339950" y="51970"/>
                  </a:cubicBezTo>
                  <a:cubicBezTo>
                    <a:pt x="339950" y="23305"/>
                    <a:pt x="363167" y="52"/>
                    <a:pt x="391831" y="-1"/>
                  </a:cubicBezTo>
                  <a:lnTo>
                    <a:pt x="396564" y="-1"/>
                  </a:lnTo>
                  <a:cubicBezTo>
                    <a:pt x="423442" y="2633"/>
                    <a:pt x="443891" y="25314"/>
                    <a:pt x="443713" y="52327"/>
                  </a:cubicBezTo>
                  <a:cubicBezTo>
                    <a:pt x="443713" y="134033"/>
                    <a:pt x="430765" y="170467"/>
                    <a:pt x="423800" y="190023"/>
                  </a:cubicBezTo>
                  <a:cubicBezTo>
                    <a:pt x="421996" y="194229"/>
                    <a:pt x="420710" y="198640"/>
                    <a:pt x="419960" y="203149"/>
                  </a:cubicBezTo>
                  <a:cubicBezTo>
                    <a:pt x="420290" y="206346"/>
                    <a:pt x="421389" y="209409"/>
                    <a:pt x="423175" y="212079"/>
                  </a:cubicBezTo>
                  <a:lnTo>
                    <a:pt x="562120" y="212079"/>
                  </a:lnTo>
                  <a:cubicBezTo>
                    <a:pt x="590508" y="213383"/>
                    <a:pt x="612591" y="237252"/>
                    <a:pt x="611680" y="265657"/>
                  </a:cubicBezTo>
                  <a:cubicBezTo>
                    <a:pt x="611966" y="283088"/>
                    <a:pt x="604019" y="299626"/>
                    <a:pt x="590249" y="310306"/>
                  </a:cubicBezTo>
                  <a:cubicBezTo>
                    <a:pt x="598884" y="320548"/>
                    <a:pt x="603599" y="333523"/>
                    <a:pt x="603554" y="346917"/>
                  </a:cubicBezTo>
                  <a:cubicBezTo>
                    <a:pt x="604090" y="368982"/>
                    <a:pt x="591044" y="389110"/>
                    <a:pt x="570693" y="397638"/>
                  </a:cubicBezTo>
                  <a:cubicBezTo>
                    <a:pt x="577131" y="407121"/>
                    <a:pt x="580551" y="418328"/>
                    <a:pt x="580516" y="429785"/>
                  </a:cubicBezTo>
                  <a:cubicBezTo>
                    <a:pt x="581382" y="455734"/>
                    <a:pt x="563237" y="478460"/>
                    <a:pt x="537742" y="483363"/>
                  </a:cubicBezTo>
                  <a:cubicBezTo>
                    <a:pt x="543074" y="492266"/>
                    <a:pt x="545886" y="502455"/>
                    <a:pt x="545869" y="512831"/>
                  </a:cubicBezTo>
                  <a:cubicBezTo>
                    <a:pt x="547324" y="541495"/>
                    <a:pt x="525268" y="565918"/>
                    <a:pt x="496603" y="567373"/>
                  </a:cubicBezTo>
                  <a:cubicBezTo>
                    <a:pt x="496478" y="567382"/>
                    <a:pt x="496344" y="567382"/>
                    <a:pt x="496219" y="567391"/>
                  </a:cubicBezTo>
                  <a:close/>
                  <a:moveTo>
                    <a:pt x="165821" y="490953"/>
                  </a:moveTo>
                  <a:lnTo>
                    <a:pt x="201540" y="490953"/>
                  </a:lnTo>
                  <a:cubicBezTo>
                    <a:pt x="226721" y="490953"/>
                    <a:pt x="242348" y="503187"/>
                    <a:pt x="258958" y="516135"/>
                  </a:cubicBezTo>
                  <a:cubicBezTo>
                    <a:pt x="281818" y="533994"/>
                    <a:pt x="307714" y="554265"/>
                    <a:pt x="367453" y="554265"/>
                  </a:cubicBezTo>
                  <a:lnTo>
                    <a:pt x="412638" y="554711"/>
                  </a:lnTo>
                  <a:cubicBezTo>
                    <a:pt x="417674" y="557167"/>
                    <a:pt x="423201" y="558453"/>
                    <a:pt x="428800" y="558461"/>
                  </a:cubicBezTo>
                  <a:lnTo>
                    <a:pt x="495684" y="558461"/>
                  </a:lnTo>
                  <a:cubicBezTo>
                    <a:pt x="519142" y="557167"/>
                    <a:pt x="537225" y="537289"/>
                    <a:pt x="536314" y="513813"/>
                  </a:cubicBezTo>
                  <a:cubicBezTo>
                    <a:pt x="536394" y="502669"/>
                    <a:pt x="532536" y="491855"/>
                    <a:pt x="525419" y="483274"/>
                  </a:cubicBezTo>
                  <a:lnTo>
                    <a:pt x="519258" y="475951"/>
                  </a:lnTo>
                  <a:lnTo>
                    <a:pt x="530242" y="475951"/>
                  </a:lnTo>
                  <a:cubicBezTo>
                    <a:pt x="553718" y="474656"/>
                    <a:pt x="571827" y="454797"/>
                    <a:pt x="570961" y="431303"/>
                  </a:cubicBezTo>
                  <a:cubicBezTo>
                    <a:pt x="571032" y="419703"/>
                    <a:pt x="566835" y="408487"/>
                    <a:pt x="559174" y="399781"/>
                  </a:cubicBezTo>
                  <a:lnTo>
                    <a:pt x="554173" y="394155"/>
                  </a:lnTo>
                  <a:lnTo>
                    <a:pt x="561495" y="392459"/>
                  </a:lnTo>
                  <a:cubicBezTo>
                    <a:pt x="581105" y="386922"/>
                    <a:pt x="594482" y="368804"/>
                    <a:pt x="594000" y="348435"/>
                  </a:cubicBezTo>
                  <a:cubicBezTo>
                    <a:pt x="594089" y="335576"/>
                    <a:pt x="588892" y="323245"/>
                    <a:pt x="579623" y="314324"/>
                  </a:cubicBezTo>
                  <a:lnTo>
                    <a:pt x="575336" y="310216"/>
                  </a:lnTo>
                  <a:lnTo>
                    <a:pt x="580426" y="307180"/>
                  </a:lnTo>
                  <a:cubicBezTo>
                    <a:pt x="594160" y="298724"/>
                    <a:pt x="602402" y="283650"/>
                    <a:pt x="602125" y="267532"/>
                  </a:cubicBezTo>
                  <a:cubicBezTo>
                    <a:pt x="603036" y="244056"/>
                    <a:pt x="584954" y="224179"/>
                    <a:pt x="561495" y="222884"/>
                  </a:cubicBezTo>
                  <a:lnTo>
                    <a:pt x="418620" y="222884"/>
                  </a:lnTo>
                  <a:lnTo>
                    <a:pt x="417281" y="221187"/>
                  </a:lnTo>
                  <a:cubicBezTo>
                    <a:pt x="413504" y="216472"/>
                    <a:pt x="411289" y="210695"/>
                    <a:pt x="410941" y="204667"/>
                  </a:cubicBezTo>
                  <a:cubicBezTo>
                    <a:pt x="411646" y="199167"/>
                    <a:pt x="413084" y="193791"/>
                    <a:pt x="415227" y="188683"/>
                  </a:cubicBezTo>
                  <a:cubicBezTo>
                    <a:pt x="422014" y="169574"/>
                    <a:pt x="434694" y="134123"/>
                    <a:pt x="434694" y="53934"/>
                  </a:cubicBezTo>
                  <a:cubicBezTo>
                    <a:pt x="434890" y="31547"/>
                    <a:pt x="417960" y="12706"/>
                    <a:pt x="395671" y="10536"/>
                  </a:cubicBezTo>
                  <a:lnTo>
                    <a:pt x="391742" y="10536"/>
                  </a:lnTo>
                  <a:cubicBezTo>
                    <a:pt x="368007" y="10590"/>
                    <a:pt x="348790" y="29842"/>
                    <a:pt x="348790" y="53577"/>
                  </a:cubicBezTo>
                  <a:cubicBezTo>
                    <a:pt x="348790" y="151804"/>
                    <a:pt x="257529" y="216365"/>
                    <a:pt x="218327" y="239493"/>
                  </a:cubicBezTo>
                  <a:cubicBezTo>
                    <a:pt x="208951" y="244967"/>
                    <a:pt x="198289" y="247869"/>
                    <a:pt x="187431" y="247887"/>
                  </a:cubicBezTo>
                  <a:lnTo>
                    <a:pt x="166000" y="247887"/>
                  </a:lnTo>
                  <a:lnTo>
                    <a:pt x="166000" y="235564"/>
                  </a:lnTo>
                  <a:cubicBezTo>
                    <a:pt x="165910" y="220732"/>
                    <a:pt x="154034" y="208668"/>
                    <a:pt x="139210" y="208328"/>
                  </a:cubicBezTo>
                  <a:lnTo>
                    <a:pt x="8926" y="208328"/>
                  </a:lnTo>
                  <a:lnTo>
                    <a:pt x="8926" y="531762"/>
                  </a:lnTo>
                  <a:lnTo>
                    <a:pt x="138853" y="531762"/>
                  </a:lnTo>
                  <a:cubicBezTo>
                    <a:pt x="153677" y="531422"/>
                    <a:pt x="165553" y="519358"/>
                    <a:pt x="165642" y="504526"/>
                  </a:cubicBezTo>
                  <a:close/>
                  <a:moveTo>
                    <a:pt x="496219" y="549532"/>
                  </a:moveTo>
                  <a:lnTo>
                    <a:pt x="429336" y="549532"/>
                  </a:lnTo>
                  <a:cubicBezTo>
                    <a:pt x="425961" y="549460"/>
                    <a:pt x="422612" y="548862"/>
                    <a:pt x="419424" y="547746"/>
                  </a:cubicBezTo>
                  <a:lnTo>
                    <a:pt x="416388" y="546585"/>
                  </a:lnTo>
                  <a:cubicBezTo>
                    <a:pt x="403654" y="540531"/>
                    <a:pt x="395680" y="527547"/>
                    <a:pt x="396028" y="513456"/>
                  </a:cubicBezTo>
                  <a:cubicBezTo>
                    <a:pt x="395475" y="494436"/>
                    <a:pt x="410325" y="478514"/>
                    <a:pt x="429336" y="477737"/>
                  </a:cubicBezTo>
                  <a:lnTo>
                    <a:pt x="496219" y="477737"/>
                  </a:lnTo>
                  <a:cubicBezTo>
                    <a:pt x="516115" y="477737"/>
                    <a:pt x="532251" y="493873"/>
                    <a:pt x="532251" y="513769"/>
                  </a:cubicBezTo>
                  <a:cubicBezTo>
                    <a:pt x="532251" y="533664"/>
                    <a:pt x="516115" y="549800"/>
                    <a:pt x="496219" y="549800"/>
                  </a:cubicBezTo>
                  <a:close/>
                  <a:moveTo>
                    <a:pt x="425318" y="540156"/>
                  </a:moveTo>
                  <a:cubicBezTo>
                    <a:pt x="426639" y="540424"/>
                    <a:pt x="427988" y="540575"/>
                    <a:pt x="429336" y="540602"/>
                  </a:cubicBezTo>
                  <a:lnTo>
                    <a:pt x="496219" y="540602"/>
                  </a:lnTo>
                  <a:cubicBezTo>
                    <a:pt x="511186" y="539111"/>
                    <a:pt x="522116" y="525770"/>
                    <a:pt x="520624" y="510804"/>
                  </a:cubicBezTo>
                  <a:cubicBezTo>
                    <a:pt x="519338" y="497891"/>
                    <a:pt x="509132" y="487685"/>
                    <a:pt x="496219" y="486399"/>
                  </a:cubicBezTo>
                  <a:lnTo>
                    <a:pt x="429336" y="486399"/>
                  </a:lnTo>
                  <a:cubicBezTo>
                    <a:pt x="415254" y="487167"/>
                    <a:pt x="404404" y="499097"/>
                    <a:pt x="404958" y="513188"/>
                  </a:cubicBezTo>
                  <a:cubicBezTo>
                    <a:pt x="404806" y="523645"/>
                    <a:pt x="410575" y="533298"/>
                    <a:pt x="419871" y="538102"/>
                  </a:cubicBezTo>
                  <a:lnTo>
                    <a:pt x="425318" y="538102"/>
                  </a:lnTo>
                  <a:close/>
                  <a:moveTo>
                    <a:pt x="401475" y="547299"/>
                  </a:moveTo>
                  <a:lnTo>
                    <a:pt x="367989" y="547299"/>
                  </a:lnTo>
                  <a:cubicBezTo>
                    <a:pt x="310660" y="547299"/>
                    <a:pt x="286818" y="528636"/>
                    <a:pt x="263780" y="510598"/>
                  </a:cubicBezTo>
                  <a:lnTo>
                    <a:pt x="263780" y="510598"/>
                  </a:lnTo>
                  <a:cubicBezTo>
                    <a:pt x="246992" y="497472"/>
                    <a:pt x="229668" y="483809"/>
                    <a:pt x="202165" y="483809"/>
                  </a:cubicBezTo>
                  <a:lnTo>
                    <a:pt x="166446" y="483809"/>
                  </a:lnTo>
                  <a:lnTo>
                    <a:pt x="166446" y="253513"/>
                  </a:lnTo>
                  <a:lnTo>
                    <a:pt x="187520" y="253513"/>
                  </a:lnTo>
                  <a:cubicBezTo>
                    <a:pt x="199423" y="253575"/>
                    <a:pt x="211121" y="250495"/>
                    <a:pt x="221453" y="244583"/>
                  </a:cubicBezTo>
                  <a:cubicBezTo>
                    <a:pt x="261726" y="220830"/>
                    <a:pt x="355398" y="154661"/>
                    <a:pt x="355398" y="52684"/>
                  </a:cubicBezTo>
                  <a:cubicBezTo>
                    <a:pt x="355398" y="32762"/>
                    <a:pt x="371552" y="16608"/>
                    <a:pt x="391474" y="16608"/>
                  </a:cubicBezTo>
                  <a:cubicBezTo>
                    <a:pt x="411396" y="16608"/>
                    <a:pt x="427550" y="32762"/>
                    <a:pt x="427550" y="52684"/>
                  </a:cubicBezTo>
                  <a:lnTo>
                    <a:pt x="427550" y="54649"/>
                  </a:lnTo>
                  <a:cubicBezTo>
                    <a:pt x="427550" y="132069"/>
                    <a:pt x="415227" y="166716"/>
                    <a:pt x="408709" y="185290"/>
                  </a:cubicBezTo>
                  <a:cubicBezTo>
                    <a:pt x="406253" y="190987"/>
                    <a:pt x="404601" y="196997"/>
                    <a:pt x="403797" y="203149"/>
                  </a:cubicBezTo>
                  <a:lnTo>
                    <a:pt x="403797" y="204310"/>
                  </a:lnTo>
                  <a:cubicBezTo>
                    <a:pt x="404074" y="208221"/>
                    <a:pt x="405003" y="212052"/>
                    <a:pt x="406565" y="215651"/>
                  </a:cubicBezTo>
                  <a:lnTo>
                    <a:pt x="409334" y="221902"/>
                  </a:lnTo>
                  <a:lnTo>
                    <a:pt x="391474" y="221902"/>
                  </a:lnTo>
                  <a:cubicBezTo>
                    <a:pt x="368016" y="223196"/>
                    <a:pt x="349933" y="243074"/>
                    <a:pt x="350844" y="266550"/>
                  </a:cubicBezTo>
                  <a:cubicBezTo>
                    <a:pt x="350799" y="277578"/>
                    <a:pt x="354586" y="288276"/>
                    <a:pt x="361560" y="296822"/>
                  </a:cubicBezTo>
                  <a:lnTo>
                    <a:pt x="365935" y="302090"/>
                  </a:lnTo>
                  <a:lnTo>
                    <a:pt x="359327" y="303965"/>
                  </a:lnTo>
                  <a:cubicBezTo>
                    <a:pt x="340655" y="310136"/>
                    <a:pt x="328216" y="327790"/>
                    <a:pt x="328698" y="347453"/>
                  </a:cubicBezTo>
                  <a:cubicBezTo>
                    <a:pt x="327788" y="370965"/>
                    <a:pt x="345924" y="390851"/>
                    <a:pt x="369418" y="392102"/>
                  </a:cubicBezTo>
                  <a:lnTo>
                    <a:pt x="383973" y="392102"/>
                  </a:lnTo>
                  <a:lnTo>
                    <a:pt x="377722" y="399424"/>
                  </a:lnTo>
                  <a:cubicBezTo>
                    <a:pt x="370606" y="408005"/>
                    <a:pt x="366748" y="418819"/>
                    <a:pt x="366828" y="429963"/>
                  </a:cubicBezTo>
                  <a:cubicBezTo>
                    <a:pt x="366096" y="450037"/>
                    <a:pt x="379071" y="468057"/>
                    <a:pt x="398350" y="473719"/>
                  </a:cubicBezTo>
                  <a:lnTo>
                    <a:pt x="405494" y="475594"/>
                  </a:lnTo>
                  <a:lnTo>
                    <a:pt x="400493" y="481041"/>
                  </a:lnTo>
                  <a:cubicBezTo>
                    <a:pt x="386054" y="497472"/>
                    <a:pt x="384518" y="521573"/>
                    <a:pt x="396743" y="539709"/>
                  </a:cubicBezTo>
                  <a:close/>
                  <a:moveTo>
                    <a:pt x="174929" y="475058"/>
                  </a:moveTo>
                  <a:lnTo>
                    <a:pt x="201718" y="475058"/>
                  </a:lnTo>
                  <a:cubicBezTo>
                    <a:pt x="232258" y="475058"/>
                    <a:pt x="250832" y="489524"/>
                    <a:pt x="268870" y="503544"/>
                  </a:cubicBezTo>
                  <a:lnTo>
                    <a:pt x="268870" y="503544"/>
                  </a:lnTo>
                  <a:cubicBezTo>
                    <a:pt x="290747" y="520689"/>
                    <a:pt x="313518" y="538370"/>
                    <a:pt x="367632" y="538370"/>
                  </a:cubicBezTo>
                  <a:lnTo>
                    <a:pt x="385045" y="538370"/>
                  </a:lnTo>
                  <a:cubicBezTo>
                    <a:pt x="376062" y="519796"/>
                    <a:pt x="377767" y="497829"/>
                    <a:pt x="389510" y="480863"/>
                  </a:cubicBezTo>
                  <a:cubicBezTo>
                    <a:pt x="369695" y="472093"/>
                    <a:pt x="357113" y="452252"/>
                    <a:pt x="357631" y="430588"/>
                  </a:cubicBezTo>
                  <a:cubicBezTo>
                    <a:pt x="357720" y="420203"/>
                    <a:pt x="360649" y="410041"/>
                    <a:pt x="366114" y="401210"/>
                  </a:cubicBezTo>
                  <a:cubicBezTo>
                    <a:pt x="339360" y="397772"/>
                    <a:pt x="319572" y="374590"/>
                    <a:pt x="320394" y="347632"/>
                  </a:cubicBezTo>
                  <a:cubicBezTo>
                    <a:pt x="319912" y="326245"/>
                    <a:pt x="332199" y="306626"/>
                    <a:pt x="351648" y="297715"/>
                  </a:cubicBezTo>
                  <a:cubicBezTo>
                    <a:pt x="345754" y="288454"/>
                    <a:pt x="342656" y="277703"/>
                    <a:pt x="342718" y="266729"/>
                  </a:cubicBezTo>
                  <a:cubicBezTo>
                    <a:pt x="341807" y="238323"/>
                    <a:pt x="363890" y="214454"/>
                    <a:pt x="392278" y="213151"/>
                  </a:cubicBezTo>
                  <a:lnTo>
                    <a:pt x="396832" y="213151"/>
                  </a:lnTo>
                  <a:cubicBezTo>
                    <a:pt x="396118" y="210400"/>
                    <a:pt x="395671" y="207587"/>
                    <a:pt x="395492" y="204757"/>
                  </a:cubicBezTo>
                  <a:lnTo>
                    <a:pt x="395492" y="202792"/>
                  </a:lnTo>
                  <a:cubicBezTo>
                    <a:pt x="396332" y="195738"/>
                    <a:pt x="398136" y="188826"/>
                    <a:pt x="400850" y="182254"/>
                  </a:cubicBezTo>
                  <a:cubicBezTo>
                    <a:pt x="407280" y="164394"/>
                    <a:pt x="418710" y="130372"/>
                    <a:pt x="419245" y="54470"/>
                  </a:cubicBezTo>
                  <a:lnTo>
                    <a:pt x="419245" y="52506"/>
                  </a:lnTo>
                  <a:cubicBezTo>
                    <a:pt x="419245" y="37512"/>
                    <a:pt x="407092" y="25359"/>
                    <a:pt x="392099" y="25359"/>
                  </a:cubicBezTo>
                  <a:cubicBezTo>
                    <a:pt x="377106" y="25359"/>
                    <a:pt x="364953" y="37512"/>
                    <a:pt x="364953" y="52506"/>
                  </a:cubicBezTo>
                  <a:cubicBezTo>
                    <a:pt x="364953" y="159037"/>
                    <a:pt x="268244" y="227527"/>
                    <a:pt x="226721" y="252084"/>
                  </a:cubicBezTo>
                  <a:cubicBezTo>
                    <a:pt x="214925" y="259022"/>
                    <a:pt x="201477" y="262665"/>
                    <a:pt x="187788" y="262621"/>
                  </a:cubicBezTo>
                  <a:lnTo>
                    <a:pt x="175286" y="262621"/>
                  </a:lnTo>
                  <a:close/>
                  <a:moveTo>
                    <a:pt x="139210" y="523547"/>
                  </a:moveTo>
                  <a:lnTo>
                    <a:pt x="15802" y="523547"/>
                  </a:lnTo>
                  <a:lnTo>
                    <a:pt x="15802" y="213686"/>
                  </a:lnTo>
                  <a:lnTo>
                    <a:pt x="138853" y="213686"/>
                  </a:lnTo>
                  <a:cubicBezTo>
                    <a:pt x="150006" y="213784"/>
                    <a:pt x="159026" y="222803"/>
                    <a:pt x="159124" y="233957"/>
                  </a:cubicBezTo>
                  <a:lnTo>
                    <a:pt x="159124" y="503008"/>
                  </a:lnTo>
                  <a:cubicBezTo>
                    <a:pt x="159177" y="514269"/>
                    <a:pt x="150114" y="523448"/>
                    <a:pt x="138853" y="523547"/>
                  </a:cubicBezTo>
                  <a:close/>
                  <a:moveTo>
                    <a:pt x="25089" y="514617"/>
                  </a:moveTo>
                  <a:lnTo>
                    <a:pt x="139210" y="514617"/>
                  </a:lnTo>
                  <a:cubicBezTo>
                    <a:pt x="145470" y="514617"/>
                    <a:pt x="150551" y="509536"/>
                    <a:pt x="150551" y="503276"/>
                  </a:cubicBezTo>
                  <a:lnTo>
                    <a:pt x="150551" y="234314"/>
                  </a:lnTo>
                  <a:cubicBezTo>
                    <a:pt x="150507" y="228054"/>
                    <a:pt x="145470" y="222982"/>
                    <a:pt x="139210" y="222884"/>
                  </a:cubicBezTo>
                  <a:lnTo>
                    <a:pt x="24732" y="222884"/>
                  </a:lnTo>
                  <a:close/>
                  <a:moveTo>
                    <a:pt x="531134" y="466664"/>
                  </a:moveTo>
                  <a:lnTo>
                    <a:pt x="407905" y="466664"/>
                  </a:lnTo>
                  <a:cubicBezTo>
                    <a:pt x="388009" y="466664"/>
                    <a:pt x="371874" y="450528"/>
                    <a:pt x="371874" y="430633"/>
                  </a:cubicBezTo>
                  <a:cubicBezTo>
                    <a:pt x="371874" y="410738"/>
                    <a:pt x="388009" y="394602"/>
                    <a:pt x="407905" y="394602"/>
                  </a:cubicBezTo>
                  <a:lnTo>
                    <a:pt x="531134" y="394602"/>
                  </a:lnTo>
                  <a:cubicBezTo>
                    <a:pt x="551030" y="394602"/>
                    <a:pt x="567166" y="410738"/>
                    <a:pt x="567166" y="430633"/>
                  </a:cubicBezTo>
                  <a:cubicBezTo>
                    <a:pt x="567166" y="450528"/>
                    <a:pt x="551030" y="466664"/>
                    <a:pt x="531134" y="466664"/>
                  </a:cubicBezTo>
                  <a:close/>
                  <a:moveTo>
                    <a:pt x="407905" y="403532"/>
                  </a:moveTo>
                  <a:cubicBezTo>
                    <a:pt x="392939" y="405023"/>
                    <a:pt x="382009" y="418364"/>
                    <a:pt x="383500" y="433330"/>
                  </a:cubicBezTo>
                  <a:cubicBezTo>
                    <a:pt x="384786" y="446242"/>
                    <a:pt x="394992" y="456449"/>
                    <a:pt x="407905" y="457735"/>
                  </a:cubicBezTo>
                  <a:lnTo>
                    <a:pt x="531134" y="457735"/>
                  </a:lnTo>
                  <a:cubicBezTo>
                    <a:pt x="546101" y="456243"/>
                    <a:pt x="557031" y="442902"/>
                    <a:pt x="555539" y="427936"/>
                  </a:cubicBezTo>
                  <a:cubicBezTo>
                    <a:pt x="554253" y="415024"/>
                    <a:pt x="544047" y="404817"/>
                    <a:pt x="531134" y="403532"/>
                  </a:cubicBezTo>
                  <a:close/>
                  <a:moveTo>
                    <a:pt x="553637" y="383797"/>
                  </a:moveTo>
                  <a:lnTo>
                    <a:pt x="369686" y="383797"/>
                  </a:lnTo>
                  <a:cubicBezTo>
                    <a:pt x="349790" y="383797"/>
                    <a:pt x="333654" y="367661"/>
                    <a:pt x="333654" y="347766"/>
                  </a:cubicBezTo>
                  <a:cubicBezTo>
                    <a:pt x="333654" y="327870"/>
                    <a:pt x="349790" y="311734"/>
                    <a:pt x="369686" y="311734"/>
                  </a:cubicBezTo>
                  <a:lnTo>
                    <a:pt x="553637" y="311734"/>
                  </a:lnTo>
                  <a:cubicBezTo>
                    <a:pt x="573533" y="311734"/>
                    <a:pt x="589669" y="327870"/>
                    <a:pt x="589669" y="347766"/>
                  </a:cubicBezTo>
                  <a:cubicBezTo>
                    <a:pt x="589669" y="367661"/>
                    <a:pt x="573533" y="383797"/>
                    <a:pt x="553637" y="383797"/>
                  </a:cubicBezTo>
                  <a:close/>
                  <a:moveTo>
                    <a:pt x="369864" y="320843"/>
                  </a:moveTo>
                  <a:cubicBezTo>
                    <a:pt x="354898" y="322334"/>
                    <a:pt x="343968" y="335675"/>
                    <a:pt x="345459" y="350641"/>
                  </a:cubicBezTo>
                  <a:cubicBezTo>
                    <a:pt x="346745" y="363553"/>
                    <a:pt x="356952" y="373760"/>
                    <a:pt x="369864" y="375046"/>
                  </a:cubicBezTo>
                  <a:lnTo>
                    <a:pt x="553637" y="375046"/>
                  </a:lnTo>
                  <a:cubicBezTo>
                    <a:pt x="568603" y="373555"/>
                    <a:pt x="579533" y="360213"/>
                    <a:pt x="578042" y="345247"/>
                  </a:cubicBezTo>
                  <a:cubicBezTo>
                    <a:pt x="576756" y="332335"/>
                    <a:pt x="566550" y="322129"/>
                    <a:pt x="553637" y="320843"/>
                  </a:cubicBezTo>
                  <a:close/>
                  <a:moveTo>
                    <a:pt x="562031" y="302983"/>
                  </a:moveTo>
                  <a:lnTo>
                    <a:pt x="391921" y="302983"/>
                  </a:lnTo>
                  <a:cubicBezTo>
                    <a:pt x="372025" y="302983"/>
                    <a:pt x="355889" y="286847"/>
                    <a:pt x="355889" y="266952"/>
                  </a:cubicBezTo>
                  <a:cubicBezTo>
                    <a:pt x="355889" y="247057"/>
                    <a:pt x="372025" y="230920"/>
                    <a:pt x="391921" y="230920"/>
                  </a:cubicBezTo>
                  <a:lnTo>
                    <a:pt x="562031" y="230920"/>
                  </a:lnTo>
                  <a:cubicBezTo>
                    <a:pt x="581927" y="230920"/>
                    <a:pt x="598063" y="247057"/>
                    <a:pt x="598063" y="266952"/>
                  </a:cubicBezTo>
                  <a:cubicBezTo>
                    <a:pt x="598063" y="286847"/>
                    <a:pt x="581927" y="302983"/>
                    <a:pt x="562031" y="302983"/>
                  </a:cubicBezTo>
                  <a:close/>
                  <a:moveTo>
                    <a:pt x="391921" y="239850"/>
                  </a:moveTo>
                  <a:cubicBezTo>
                    <a:pt x="376955" y="241341"/>
                    <a:pt x="366025" y="254682"/>
                    <a:pt x="367516" y="269649"/>
                  </a:cubicBezTo>
                  <a:cubicBezTo>
                    <a:pt x="368802" y="282561"/>
                    <a:pt x="379008" y="292767"/>
                    <a:pt x="391921" y="294053"/>
                  </a:cubicBezTo>
                  <a:lnTo>
                    <a:pt x="562031" y="294053"/>
                  </a:lnTo>
                  <a:cubicBezTo>
                    <a:pt x="576997" y="292562"/>
                    <a:pt x="587927" y="279221"/>
                    <a:pt x="586436" y="264255"/>
                  </a:cubicBezTo>
                  <a:cubicBezTo>
                    <a:pt x="585150" y="251343"/>
                    <a:pt x="574944" y="241136"/>
                    <a:pt x="562031" y="23985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1pPr>
            <a:lvl2pPr lvl="1">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2pPr>
            <a:lvl3pPr lvl="2">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3pPr>
            <a:lvl4pPr lvl="3">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4pPr>
            <a:lvl5pPr lvl="4">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5pPr>
            <a:lvl6pPr lvl="5">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6pPr>
            <a:lvl7pPr lvl="6">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7pPr>
            <a:lvl8pPr lvl="7">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8pPr>
            <a:lvl9pPr lvl="8">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49250" lvl="0" marL="457200">
              <a:lnSpc>
                <a:spcPct val="115000"/>
              </a:lnSpc>
              <a:spcBef>
                <a:spcPts val="0"/>
              </a:spcBef>
              <a:spcAft>
                <a:spcPts val="0"/>
              </a:spcAft>
              <a:buClr>
                <a:schemeClr val="dk2"/>
              </a:buClr>
              <a:buSzPts val="1900"/>
              <a:buFont typeface="Thasadith"/>
              <a:buChar char="●"/>
              <a:defRPr b="1" sz="1900">
                <a:solidFill>
                  <a:schemeClr val="dk2"/>
                </a:solidFill>
                <a:latin typeface="Thasadith"/>
                <a:ea typeface="Thasadith"/>
                <a:cs typeface="Thasadith"/>
                <a:sym typeface="Thasadith"/>
              </a:defRPr>
            </a:lvl1pPr>
            <a:lvl2pPr indent="-349250" lvl="1" marL="914400">
              <a:lnSpc>
                <a:spcPct val="115000"/>
              </a:lnSpc>
              <a:spcBef>
                <a:spcPts val="2100"/>
              </a:spcBef>
              <a:spcAft>
                <a:spcPts val="0"/>
              </a:spcAft>
              <a:buClr>
                <a:schemeClr val="dk2"/>
              </a:buClr>
              <a:buSzPts val="1900"/>
              <a:buFont typeface="Thasadith"/>
              <a:buChar char="○"/>
              <a:defRPr b="1" sz="1900">
                <a:solidFill>
                  <a:schemeClr val="dk2"/>
                </a:solidFill>
                <a:latin typeface="Thasadith"/>
                <a:ea typeface="Thasadith"/>
                <a:cs typeface="Thasadith"/>
                <a:sym typeface="Thasadith"/>
              </a:defRPr>
            </a:lvl2pPr>
            <a:lvl3pPr indent="-349250" lvl="2" marL="1371600">
              <a:lnSpc>
                <a:spcPct val="115000"/>
              </a:lnSpc>
              <a:spcBef>
                <a:spcPts val="2100"/>
              </a:spcBef>
              <a:spcAft>
                <a:spcPts val="0"/>
              </a:spcAft>
              <a:buClr>
                <a:schemeClr val="dk2"/>
              </a:buClr>
              <a:buSzPts val="1900"/>
              <a:buFont typeface="Thasadith"/>
              <a:buChar char="■"/>
              <a:defRPr b="1" sz="1900">
                <a:solidFill>
                  <a:schemeClr val="dk2"/>
                </a:solidFill>
                <a:latin typeface="Thasadith"/>
                <a:ea typeface="Thasadith"/>
                <a:cs typeface="Thasadith"/>
                <a:sym typeface="Thasadith"/>
              </a:defRPr>
            </a:lvl3pPr>
            <a:lvl4pPr indent="-349250" lvl="3" marL="1828800">
              <a:lnSpc>
                <a:spcPct val="115000"/>
              </a:lnSpc>
              <a:spcBef>
                <a:spcPts val="2100"/>
              </a:spcBef>
              <a:spcAft>
                <a:spcPts val="0"/>
              </a:spcAft>
              <a:buClr>
                <a:schemeClr val="dk2"/>
              </a:buClr>
              <a:buSzPts val="1900"/>
              <a:buFont typeface="Thasadith"/>
              <a:buChar char="●"/>
              <a:defRPr b="1" sz="1900">
                <a:solidFill>
                  <a:schemeClr val="dk2"/>
                </a:solidFill>
                <a:latin typeface="Thasadith"/>
                <a:ea typeface="Thasadith"/>
                <a:cs typeface="Thasadith"/>
                <a:sym typeface="Thasadith"/>
              </a:defRPr>
            </a:lvl4pPr>
            <a:lvl5pPr indent="-349250" lvl="4" marL="2286000">
              <a:lnSpc>
                <a:spcPct val="115000"/>
              </a:lnSpc>
              <a:spcBef>
                <a:spcPts val="2100"/>
              </a:spcBef>
              <a:spcAft>
                <a:spcPts val="0"/>
              </a:spcAft>
              <a:buClr>
                <a:schemeClr val="dk2"/>
              </a:buClr>
              <a:buSzPts val="1900"/>
              <a:buFont typeface="Thasadith"/>
              <a:buChar char="○"/>
              <a:defRPr b="1" sz="1900">
                <a:solidFill>
                  <a:schemeClr val="dk2"/>
                </a:solidFill>
                <a:latin typeface="Thasadith"/>
                <a:ea typeface="Thasadith"/>
                <a:cs typeface="Thasadith"/>
                <a:sym typeface="Thasadith"/>
              </a:defRPr>
            </a:lvl5pPr>
            <a:lvl6pPr indent="-349250" lvl="5" marL="2743200">
              <a:lnSpc>
                <a:spcPct val="115000"/>
              </a:lnSpc>
              <a:spcBef>
                <a:spcPts val="2100"/>
              </a:spcBef>
              <a:spcAft>
                <a:spcPts val="0"/>
              </a:spcAft>
              <a:buClr>
                <a:schemeClr val="dk2"/>
              </a:buClr>
              <a:buSzPts val="1900"/>
              <a:buFont typeface="Thasadith"/>
              <a:buChar char="■"/>
              <a:defRPr b="1" sz="1900">
                <a:solidFill>
                  <a:schemeClr val="dk2"/>
                </a:solidFill>
                <a:latin typeface="Thasadith"/>
                <a:ea typeface="Thasadith"/>
                <a:cs typeface="Thasadith"/>
                <a:sym typeface="Thasadith"/>
              </a:defRPr>
            </a:lvl6pPr>
            <a:lvl7pPr indent="-349250" lvl="6" marL="3200400">
              <a:lnSpc>
                <a:spcPct val="115000"/>
              </a:lnSpc>
              <a:spcBef>
                <a:spcPts val="2100"/>
              </a:spcBef>
              <a:spcAft>
                <a:spcPts val="0"/>
              </a:spcAft>
              <a:buClr>
                <a:schemeClr val="dk2"/>
              </a:buClr>
              <a:buSzPts val="1900"/>
              <a:buFont typeface="Thasadith"/>
              <a:buChar char="●"/>
              <a:defRPr b="1" sz="1900">
                <a:solidFill>
                  <a:schemeClr val="dk2"/>
                </a:solidFill>
                <a:latin typeface="Thasadith"/>
                <a:ea typeface="Thasadith"/>
                <a:cs typeface="Thasadith"/>
                <a:sym typeface="Thasadith"/>
              </a:defRPr>
            </a:lvl7pPr>
            <a:lvl8pPr indent="-349250" lvl="7" marL="3657600">
              <a:lnSpc>
                <a:spcPct val="115000"/>
              </a:lnSpc>
              <a:spcBef>
                <a:spcPts val="2100"/>
              </a:spcBef>
              <a:spcAft>
                <a:spcPts val="0"/>
              </a:spcAft>
              <a:buClr>
                <a:schemeClr val="dk2"/>
              </a:buClr>
              <a:buSzPts val="1900"/>
              <a:buFont typeface="Thasadith"/>
              <a:buChar char="○"/>
              <a:defRPr b="1" sz="1900">
                <a:solidFill>
                  <a:schemeClr val="dk2"/>
                </a:solidFill>
                <a:latin typeface="Thasadith"/>
                <a:ea typeface="Thasadith"/>
                <a:cs typeface="Thasadith"/>
                <a:sym typeface="Thasadith"/>
              </a:defRPr>
            </a:lvl8pPr>
            <a:lvl9pPr indent="-349250" lvl="8" marL="4114800">
              <a:lnSpc>
                <a:spcPct val="115000"/>
              </a:lnSpc>
              <a:spcBef>
                <a:spcPts val="2100"/>
              </a:spcBef>
              <a:spcAft>
                <a:spcPts val="2100"/>
              </a:spcAft>
              <a:buClr>
                <a:schemeClr val="dk2"/>
              </a:buClr>
              <a:buSzPts val="1900"/>
              <a:buFont typeface="Thasadith"/>
              <a:buChar char="■"/>
              <a:defRPr b="1" sz="1900">
                <a:solidFill>
                  <a:schemeClr val="dk2"/>
                </a:solidFill>
                <a:latin typeface="Thasadith"/>
                <a:ea typeface="Thasadith"/>
                <a:cs typeface="Thasadith"/>
                <a:sym typeface="Thasadith"/>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98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hyperlink" Target="http://www.youtube.com/watch?v=FL_HNJkXkic" TargetMode="External"/><Relationship Id="rId5"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hyperlink" Target="http://www.youtube.com/watch?v=B2gBFlPEZ2Q" TargetMode="Externa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23.png"/><Relationship Id="rId5" Type="http://schemas.openxmlformats.org/officeDocument/2006/relationships/image" Target="../media/image3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youtube.com/watch?v=7CBe7MVuvLc" TargetMode="Externa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www.pblworks.org/blog/tricky-part-pbl-writing-driving-question"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43.png"/><Relationship Id="rId4" Type="http://schemas.openxmlformats.org/officeDocument/2006/relationships/image" Target="../media/image37.png"/><Relationship Id="rId5"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hyperlink" Target="http://www.youtube.com/watch?v=2yQXzZ8l_nY" TargetMode="Externa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28.png"/><Relationship Id="rId6"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hyperlink" Target="http://www.youtube.com/watch?v=9C1G_CJaQF4" TargetMode="Externa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hyperlink" Target="http://drive.google.com/file/d/1T3IEscOjE7qcYxbi4dUESO8Rh9jAsrJh/view" TargetMode="External"/><Relationship Id="rId4" Type="http://schemas.openxmlformats.org/officeDocument/2006/relationships/image" Target="../media/image30.jpg"/><Relationship Id="rId5"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hyperlink" Target="http://drive.google.com/file/d/1pFQyf7eJxVTiQPJ80bQEyIrIif_P8_4f/view" TargetMode="Externa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image" Target="../media/image47.png"/><Relationship Id="rId5"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5.png"/><Relationship Id="rId4" Type="http://schemas.openxmlformats.org/officeDocument/2006/relationships/hyperlink" Target="http://www.youtube.com/watch?v=I2w55V6Vy7k" TargetMode="External"/><Relationship Id="rId5"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1.png"/><Relationship Id="rId4" Type="http://schemas.openxmlformats.org/officeDocument/2006/relationships/hyperlink" Target="http://www.youtube.com/watch?v=I2w55V6Vy7k" TargetMode="External"/><Relationship Id="rId5"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http://www.youtube.com/watch?v=h0yI6xQRsng" TargetMode="Externa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pic>
        <p:nvPicPr>
          <p:cNvPr id="1521" name="Google Shape;1521;p21"/>
          <p:cNvPicPr preferRelativeResize="0"/>
          <p:nvPr/>
        </p:nvPicPr>
        <p:blipFill>
          <a:blip r:embed="rId3">
            <a:alphaModFix/>
          </a:blip>
          <a:stretch>
            <a:fillRect/>
          </a:stretch>
        </p:blipFill>
        <p:spPr>
          <a:xfrm>
            <a:off x="1333500" y="750338"/>
            <a:ext cx="9525000" cy="1685925"/>
          </a:xfrm>
          <a:prstGeom prst="rect">
            <a:avLst/>
          </a:prstGeom>
          <a:noFill/>
          <a:ln>
            <a:noFill/>
          </a:ln>
        </p:spPr>
      </p:pic>
      <p:sp>
        <p:nvSpPr>
          <p:cNvPr id="1522" name="Google Shape;1522;p21"/>
          <p:cNvSpPr txBox="1"/>
          <p:nvPr/>
        </p:nvSpPr>
        <p:spPr>
          <a:xfrm>
            <a:off x="872850" y="2919825"/>
            <a:ext cx="10446300" cy="1409100"/>
          </a:xfrm>
          <a:prstGeom prst="rect">
            <a:avLst/>
          </a:prstGeom>
          <a:solidFill>
            <a:schemeClr val="accent6"/>
          </a:solid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635000" marR="381000" rtl="0" algn="ctr">
              <a:lnSpc>
                <a:spcPct val="115000"/>
              </a:lnSpc>
              <a:spcBef>
                <a:spcPts val="0"/>
              </a:spcBef>
              <a:spcAft>
                <a:spcPts val="0"/>
              </a:spcAft>
              <a:buNone/>
            </a:pPr>
            <a:r>
              <a:rPr b="1" lang="en" sz="3700">
                <a:solidFill>
                  <a:srgbClr val="201F1E"/>
                </a:solidFill>
                <a:latin typeface="Calibri"/>
                <a:ea typeface="Calibri"/>
                <a:cs typeface="Calibri"/>
                <a:sym typeface="Calibri"/>
              </a:rPr>
              <a:t>Student Driven Engagement + Voice and Choice = Joyful and Safe Learning Environments</a:t>
            </a:r>
            <a:endParaRPr b="1" sz="3700">
              <a:solidFill>
                <a:srgbClr val="201F1E"/>
              </a:solidFill>
              <a:latin typeface="Calibri"/>
              <a:ea typeface="Calibri"/>
              <a:cs typeface="Calibri"/>
              <a:sym typeface="Calibri"/>
            </a:endParaRPr>
          </a:p>
        </p:txBody>
      </p:sp>
      <p:sp>
        <p:nvSpPr>
          <p:cNvPr id="1523" name="Google Shape;1523;p21"/>
          <p:cNvSpPr txBox="1"/>
          <p:nvPr/>
        </p:nvSpPr>
        <p:spPr>
          <a:xfrm>
            <a:off x="3083600" y="5056250"/>
            <a:ext cx="6813600" cy="81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Thasadith"/>
                <a:ea typeface="Thasadith"/>
                <a:cs typeface="Thasadith"/>
                <a:sym typeface="Thasadith"/>
              </a:rPr>
              <a:t>https://bit.ly/safeschoolsummit2023</a:t>
            </a:r>
            <a:endParaRPr b="1" sz="3200">
              <a:latin typeface="Thasadith"/>
              <a:ea typeface="Thasadith"/>
              <a:cs typeface="Thasadith"/>
              <a:sym typeface="Thasadith"/>
            </a:endParaRPr>
          </a:p>
        </p:txBody>
      </p:sp>
      <p:pic>
        <p:nvPicPr>
          <p:cNvPr id="1524" name="Google Shape;1524;p21"/>
          <p:cNvPicPr preferRelativeResize="0"/>
          <p:nvPr/>
        </p:nvPicPr>
        <p:blipFill>
          <a:blip r:embed="rId4">
            <a:alphaModFix/>
          </a:blip>
          <a:stretch>
            <a:fillRect/>
          </a:stretch>
        </p:blipFill>
        <p:spPr>
          <a:xfrm>
            <a:off x="872850" y="4486753"/>
            <a:ext cx="2016575" cy="201654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pic>
        <p:nvPicPr>
          <p:cNvPr id="1635" name="Google Shape;1635;p30"/>
          <p:cNvPicPr preferRelativeResize="0"/>
          <p:nvPr/>
        </p:nvPicPr>
        <p:blipFill>
          <a:blip r:embed="rId3">
            <a:alphaModFix/>
          </a:blip>
          <a:stretch>
            <a:fillRect/>
          </a:stretch>
        </p:blipFill>
        <p:spPr>
          <a:xfrm>
            <a:off x="5711510" y="0"/>
            <a:ext cx="6150714" cy="6858000"/>
          </a:xfrm>
          <a:prstGeom prst="rect">
            <a:avLst/>
          </a:prstGeom>
          <a:noFill/>
          <a:ln>
            <a:noFill/>
          </a:ln>
        </p:spPr>
      </p:pic>
      <p:pic>
        <p:nvPicPr>
          <p:cNvPr id="1636" name="Google Shape;1636;p30"/>
          <p:cNvPicPr preferRelativeResize="0"/>
          <p:nvPr/>
        </p:nvPicPr>
        <p:blipFill>
          <a:blip r:embed="rId4">
            <a:alphaModFix/>
          </a:blip>
          <a:stretch>
            <a:fillRect/>
          </a:stretch>
        </p:blipFill>
        <p:spPr>
          <a:xfrm>
            <a:off x="216500" y="152400"/>
            <a:ext cx="4314753" cy="3013825"/>
          </a:xfrm>
          <a:prstGeom prst="rect">
            <a:avLst/>
          </a:prstGeom>
          <a:noFill/>
          <a:ln>
            <a:noFill/>
          </a:ln>
        </p:spPr>
      </p:pic>
      <p:pic>
        <p:nvPicPr>
          <p:cNvPr id="1637" name="Google Shape;1637;p30"/>
          <p:cNvPicPr preferRelativeResize="0"/>
          <p:nvPr/>
        </p:nvPicPr>
        <p:blipFill>
          <a:blip r:embed="rId5">
            <a:alphaModFix/>
          </a:blip>
          <a:stretch>
            <a:fillRect/>
          </a:stretch>
        </p:blipFill>
        <p:spPr>
          <a:xfrm>
            <a:off x="1164175" y="3563575"/>
            <a:ext cx="4371328" cy="30138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pic>
        <p:nvPicPr>
          <p:cNvPr id="1642" name="Google Shape;1642;p31"/>
          <p:cNvPicPr preferRelativeResize="0"/>
          <p:nvPr/>
        </p:nvPicPr>
        <p:blipFill>
          <a:blip r:embed="rId3">
            <a:alphaModFix/>
          </a:blip>
          <a:stretch>
            <a:fillRect/>
          </a:stretch>
        </p:blipFill>
        <p:spPr>
          <a:xfrm>
            <a:off x="131050" y="152400"/>
            <a:ext cx="8737601" cy="6553201"/>
          </a:xfrm>
          <a:prstGeom prst="rect">
            <a:avLst/>
          </a:prstGeom>
          <a:noFill/>
          <a:ln>
            <a:noFill/>
          </a:ln>
        </p:spPr>
      </p:pic>
      <p:pic>
        <p:nvPicPr>
          <p:cNvPr descr="Countdown Timers For Everyone&#10;&#10;🔔 Subscribe now with all notifications on for more  work timers, funny timers and many more countdown video's.&#10;&#10;📺 Watch the entire video for more information!&#10;_________________________________________________________________&#10;About Mrs. Countdown.&#10;🎥 Videos about funny timers, work timers and many more.&#10;🎨 Written, voiced and produced by Mrs. Countdown.&#10;🔔 Subscribe now for more countdown timers, 10 minute timers, classroom timer videos&#10;&#10;Watch More from Mrs. Countdown.&#10;🟢 &#10;🟠 &#10;🔴 &#10;_____________________________________________________&#10;💼 Business Inquiries and Contact&#10;• For business inquiries, copyright matters or other inquiries please contact us&#10;at: mrs.countdown@gmail.com .&#10;❓ Copyright Questions&#10;• If you have any copyright questions or issues you can contact us at mrs.countdown@gmail.com .&#10;⚠️ Copyright Disclaimers&#10;• We use images and content in accordance with the YouTube Fair Use copyright guidelines&#10;• Section 107 of the U.S. Copyright Act states: “Notwithstanding the provisions of sections 106 and 106A, the fair use of a copyrighted work, including such use by reproduction in copies or phonorecords or by any other means specified by that section, for purposes such as criticism, comment, news reporting, teaching (including multiple copies for classroom use), scholarship, or research, is not an infringement of copyright.”&#10;• This video could contain certain copyrighted video clips, pictures, or photographs that were not specifically authorized to be used by the copyright holder(s), but which we believe in good faith are protected by federal law and the fair use doctrine for one or more of the reasons noted above." id="1643" name="Google Shape;1643;p31" title="5 Minute TIMER With Cozy Relaxing Music [CALM-CLASSROOM-PAINT]">
            <a:hlinkClick r:id="rId4"/>
          </p:cNvPr>
          <p:cNvPicPr preferRelativeResize="0"/>
          <p:nvPr/>
        </p:nvPicPr>
        <p:blipFill>
          <a:blip r:embed="rId5">
            <a:alphaModFix/>
          </a:blip>
          <a:stretch>
            <a:fillRect/>
          </a:stretch>
        </p:blipFill>
        <p:spPr>
          <a:xfrm>
            <a:off x="9039550" y="2315375"/>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3"/>
                                        </p:tgtEl>
                                        <p:attrNameLst>
                                          <p:attrName>style.visibility</p:attrName>
                                        </p:attrNameLst>
                                      </p:cBhvr>
                                      <p:to>
                                        <p:strVal val="visible"/>
                                      </p:to>
                                    </p:set>
                                    <p:animEffect filter="fade" transition="in">
                                      <p:cBhvr>
                                        <p:cTn dur="1000"/>
                                        <p:tgtEl>
                                          <p:spTgt spid="16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pic>
        <p:nvPicPr>
          <p:cNvPr id="1648" name="Google Shape;1648;p32" title="Tiny House Project">
            <a:hlinkClick r:id="rId3"/>
          </p:cNvPr>
          <p:cNvPicPr preferRelativeResize="0"/>
          <p:nvPr/>
        </p:nvPicPr>
        <p:blipFill>
          <a:blip r:embed="rId4">
            <a:alphaModFix/>
          </a:blip>
          <a:stretch>
            <a:fillRect/>
          </a:stretch>
        </p:blipFill>
        <p:spPr>
          <a:xfrm>
            <a:off x="1474462" y="1028325"/>
            <a:ext cx="8901225" cy="5006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8"/>
                                        </p:tgtEl>
                                        <p:attrNameLst>
                                          <p:attrName>style.visibility</p:attrName>
                                        </p:attrNameLst>
                                      </p:cBhvr>
                                      <p:to>
                                        <p:strVal val="visible"/>
                                      </p:to>
                                    </p:set>
                                    <p:animEffect filter="fade" transition="in">
                                      <p:cBhvr>
                                        <p:cTn dur="1000"/>
                                        <p:tgtEl>
                                          <p:spTgt spid="1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pic>
        <p:nvPicPr>
          <p:cNvPr id="1653" name="Google Shape;1653;p33"/>
          <p:cNvPicPr preferRelativeResize="0"/>
          <p:nvPr/>
        </p:nvPicPr>
        <p:blipFill>
          <a:blip r:embed="rId3">
            <a:alphaModFix/>
          </a:blip>
          <a:stretch>
            <a:fillRect/>
          </a:stretch>
        </p:blipFill>
        <p:spPr>
          <a:xfrm>
            <a:off x="5114050" y="152400"/>
            <a:ext cx="5906401" cy="6553201"/>
          </a:xfrm>
          <a:prstGeom prst="rect">
            <a:avLst/>
          </a:prstGeom>
          <a:noFill/>
          <a:ln>
            <a:noFill/>
          </a:ln>
        </p:spPr>
      </p:pic>
      <p:pic>
        <p:nvPicPr>
          <p:cNvPr id="1654" name="Google Shape;1654;p33"/>
          <p:cNvPicPr preferRelativeResize="0"/>
          <p:nvPr/>
        </p:nvPicPr>
        <p:blipFill>
          <a:blip r:embed="rId4">
            <a:alphaModFix/>
          </a:blip>
          <a:stretch>
            <a:fillRect/>
          </a:stretch>
        </p:blipFill>
        <p:spPr>
          <a:xfrm>
            <a:off x="230300" y="2017575"/>
            <a:ext cx="4723175" cy="1039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8" name="Shape 1658"/>
        <p:cNvGrpSpPr/>
        <p:nvPr/>
      </p:nvGrpSpPr>
      <p:grpSpPr>
        <a:xfrm>
          <a:off x="0" y="0"/>
          <a:ext cx="0" cy="0"/>
          <a:chOff x="0" y="0"/>
          <a:chExt cx="0" cy="0"/>
        </a:xfrm>
      </p:grpSpPr>
      <p:pic>
        <p:nvPicPr>
          <p:cNvPr id="1659" name="Google Shape;1659;p34"/>
          <p:cNvPicPr preferRelativeResize="0"/>
          <p:nvPr/>
        </p:nvPicPr>
        <p:blipFill>
          <a:blip r:embed="rId3">
            <a:alphaModFix/>
          </a:blip>
          <a:stretch>
            <a:fillRect/>
          </a:stretch>
        </p:blipFill>
        <p:spPr>
          <a:xfrm>
            <a:off x="810395" y="121075"/>
            <a:ext cx="3010450" cy="662275"/>
          </a:xfrm>
          <a:prstGeom prst="rect">
            <a:avLst/>
          </a:prstGeom>
          <a:noFill/>
          <a:ln>
            <a:noFill/>
          </a:ln>
        </p:spPr>
      </p:pic>
      <p:pic>
        <p:nvPicPr>
          <p:cNvPr id="1660" name="Google Shape;1660;p34"/>
          <p:cNvPicPr preferRelativeResize="0"/>
          <p:nvPr/>
        </p:nvPicPr>
        <p:blipFill>
          <a:blip r:embed="rId4">
            <a:alphaModFix/>
          </a:blip>
          <a:stretch>
            <a:fillRect/>
          </a:stretch>
        </p:blipFill>
        <p:spPr>
          <a:xfrm>
            <a:off x="1842300" y="783350"/>
            <a:ext cx="10064849" cy="5877650"/>
          </a:xfrm>
          <a:prstGeom prst="rect">
            <a:avLst/>
          </a:prstGeom>
          <a:noFill/>
          <a:ln>
            <a:noFill/>
          </a:ln>
        </p:spPr>
      </p:pic>
      <p:pic>
        <p:nvPicPr>
          <p:cNvPr id="1661" name="Google Shape;1661;p34"/>
          <p:cNvPicPr preferRelativeResize="0"/>
          <p:nvPr/>
        </p:nvPicPr>
        <p:blipFill>
          <a:blip r:embed="rId5">
            <a:alphaModFix/>
          </a:blip>
          <a:stretch>
            <a:fillRect/>
          </a:stretch>
        </p:blipFill>
        <p:spPr>
          <a:xfrm rot="-8">
            <a:off x="5085074" y="255640"/>
            <a:ext cx="3010450" cy="16934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5" name="Shape 1665"/>
        <p:cNvGrpSpPr/>
        <p:nvPr/>
      </p:nvGrpSpPr>
      <p:grpSpPr>
        <a:xfrm>
          <a:off x="0" y="0"/>
          <a:ext cx="0" cy="0"/>
          <a:chOff x="0" y="0"/>
          <a:chExt cx="0" cy="0"/>
        </a:xfrm>
      </p:grpSpPr>
      <p:pic>
        <p:nvPicPr>
          <p:cNvPr id="1666" name="Google Shape;1666;p35"/>
          <p:cNvPicPr preferRelativeResize="0"/>
          <p:nvPr/>
        </p:nvPicPr>
        <p:blipFill>
          <a:blip r:embed="rId3">
            <a:alphaModFix/>
          </a:blip>
          <a:stretch>
            <a:fillRect/>
          </a:stretch>
        </p:blipFill>
        <p:spPr>
          <a:xfrm>
            <a:off x="127950" y="2433450"/>
            <a:ext cx="2777375" cy="611000"/>
          </a:xfrm>
          <a:prstGeom prst="rect">
            <a:avLst/>
          </a:prstGeom>
          <a:noFill/>
          <a:ln>
            <a:noFill/>
          </a:ln>
        </p:spPr>
      </p:pic>
      <p:pic>
        <p:nvPicPr>
          <p:cNvPr id="1667" name="Google Shape;1667;p35"/>
          <p:cNvPicPr preferRelativeResize="0"/>
          <p:nvPr/>
        </p:nvPicPr>
        <p:blipFill>
          <a:blip r:embed="rId4">
            <a:alphaModFix/>
          </a:blip>
          <a:stretch>
            <a:fillRect/>
          </a:stretch>
        </p:blipFill>
        <p:spPr>
          <a:xfrm>
            <a:off x="3126325" y="84675"/>
            <a:ext cx="8875226" cy="66886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1" name="Shape 1671"/>
        <p:cNvGrpSpPr/>
        <p:nvPr/>
      </p:nvGrpSpPr>
      <p:grpSpPr>
        <a:xfrm>
          <a:off x="0" y="0"/>
          <a:ext cx="0" cy="0"/>
          <a:chOff x="0" y="0"/>
          <a:chExt cx="0" cy="0"/>
        </a:xfrm>
      </p:grpSpPr>
      <p:sp>
        <p:nvSpPr>
          <p:cNvPr id="1672" name="Google Shape;1672;p36"/>
          <p:cNvSpPr txBox="1"/>
          <p:nvPr>
            <p:ph type="title"/>
          </p:nvPr>
        </p:nvSpPr>
        <p:spPr>
          <a:xfrm>
            <a:off x="1697075" y="1054700"/>
            <a:ext cx="4680600" cy="885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Entry Events</a:t>
            </a:r>
            <a:endParaRPr/>
          </a:p>
        </p:txBody>
      </p:sp>
      <p:sp>
        <p:nvSpPr>
          <p:cNvPr id="1673" name="Google Shape;1673;p36"/>
          <p:cNvSpPr txBox="1"/>
          <p:nvPr>
            <p:ph idx="1" type="body"/>
          </p:nvPr>
        </p:nvSpPr>
        <p:spPr>
          <a:xfrm>
            <a:off x="1307525" y="3628150"/>
            <a:ext cx="5070300" cy="2415900"/>
          </a:xfrm>
          <a:prstGeom prst="rect">
            <a:avLst/>
          </a:prstGeom>
          <a:solidFill>
            <a:schemeClr val="accent3"/>
          </a:solidFill>
        </p:spPr>
        <p:txBody>
          <a:bodyPr anchorCtr="0" anchor="t" bIns="121900" lIns="121900" spcFirstLastPara="1" rIns="121900" wrap="square" tIns="121900">
            <a:noAutofit/>
          </a:bodyPr>
          <a:lstStyle/>
          <a:p>
            <a:pPr indent="-425450" lvl="0" marL="457200" rtl="0" algn="l">
              <a:spcBef>
                <a:spcPts val="0"/>
              </a:spcBef>
              <a:spcAft>
                <a:spcPts val="0"/>
              </a:spcAft>
              <a:buSzPts val="3100"/>
              <a:buChar char="●"/>
            </a:pPr>
            <a:r>
              <a:rPr lang="en" sz="3100"/>
              <a:t>Activate prior knowledge</a:t>
            </a:r>
            <a:endParaRPr sz="3100"/>
          </a:p>
          <a:p>
            <a:pPr indent="-425450" lvl="0" marL="457200" rtl="0" algn="l">
              <a:spcBef>
                <a:spcPts val="0"/>
              </a:spcBef>
              <a:spcAft>
                <a:spcPts val="0"/>
              </a:spcAft>
              <a:buSzPts val="3100"/>
              <a:buChar char="●"/>
            </a:pPr>
            <a:r>
              <a:rPr lang="en" sz="3100"/>
              <a:t>Generate excitement</a:t>
            </a:r>
            <a:endParaRPr sz="3100"/>
          </a:p>
          <a:p>
            <a:pPr indent="-425450" lvl="0" marL="457200" rtl="0" algn="l">
              <a:spcBef>
                <a:spcPts val="0"/>
              </a:spcBef>
              <a:spcAft>
                <a:spcPts val="0"/>
              </a:spcAft>
              <a:buSzPts val="3100"/>
              <a:buChar char="●"/>
            </a:pPr>
            <a:r>
              <a:rPr lang="en" sz="3100"/>
              <a:t>Invites inquiry</a:t>
            </a:r>
            <a:endParaRPr sz="3100"/>
          </a:p>
          <a:p>
            <a:pPr indent="-425450" lvl="0" marL="457200" rtl="0" algn="l">
              <a:spcBef>
                <a:spcPts val="0"/>
              </a:spcBef>
              <a:spcAft>
                <a:spcPts val="0"/>
              </a:spcAft>
              <a:buSzPts val="3100"/>
              <a:buChar char="●"/>
            </a:pPr>
            <a:r>
              <a:rPr lang="en" sz="3100"/>
              <a:t>Real world connection</a:t>
            </a:r>
            <a:endParaRPr sz="3100"/>
          </a:p>
        </p:txBody>
      </p:sp>
      <p:pic>
        <p:nvPicPr>
          <p:cNvPr descr="Using a breakup letter to explain the Declaration of Indepedence." id="1674" name="Google Shape;1674;p36" title="A Breakup Letter">
            <a:hlinkClick r:id="rId3"/>
          </p:cNvPr>
          <p:cNvPicPr preferRelativeResize="0"/>
          <p:nvPr/>
        </p:nvPicPr>
        <p:blipFill>
          <a:blip r:embed="rId4">
            <a:alphaModFix/>
          </a:blip>
          <a:stretch>
            <a:fillRect/>
          </a:stretch>
        </p:blipFill>
        <p:spPr>
          <a:xfrm>
            <a:off x="7240175" y="2410775"/>
            <a:ext cx="3250825" cy="1828600"/>
          </a:xfrm>
          <a:prstGeom prst="rect">
            <a:avLst/>
          </a:prstGeom>
          <a:noFill/>
          <a:ln>
            <a:noFill/>
          </a:ln>
        </p:spPr>
      </p:pic>
      <p:sp>
        <p:nvSpPr>
          <p:cNvPr id="1675" name="Google Shape;1675;p36"/>
          <p:cNvSpPr txBox="1"/>
          <p:nvPr/>
        </p:nvSpPr>
        <p:spPr>
          <a:xfrm>
            <a:off x="1146275" y="2410775"/>
            <a:ext cx="5392800" cy="47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700">
                <a:latin typeface="Thasadith"/>
                <a:ea typeface="Thasadith"/>
                <a:cs typeface="Thasadith"/>
                <a:sym typeface="Thasadith"/>
              </a:rPr>
              <a:t>A g</a:t>
            </a:r>
            <a:r>
              <a:rPr b="1" lang="en" sz="2800">
                <a:latin typeface="Thasadith"/>
                <a:ea typeface="Thasadith"/>
                <a:cs typeface="Thasadith"/>
                <a:sym typeface="Thasadith"/>
              </a:rPr>
              <a:t>ood  entry event captures both heads and hearts.</a:t>
            </a:r>
            <a:endParaRPr b="1" sz="2800">
              <a:latin typeface="Thasadith"/>
              <a:ea typeface="Thasadith"/>
              <a:cs typeface="Thasadith"/>
              <a:sym typeface="Thasadith"/>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p37"/>
          <p:cNvSpPr txBox="1"/>
          <p:nvPr>
            <p:ph idx="1" type="subTitle"/>
          </p:nvPr>
        </p:nvSpPr>
        <p:spPr>
          <a:xfrm>
            <a:off x="3221675" y="5919475"/>
            <a:ext cx="7838100" cy="717900"/>
          </a:xfrm>
          <a:prstGeom prst="rect">
            <a:avLst/>
          </a:prstGeom>
        </p:spPr>
        <p:txBody>
          <a:bodyPr anchorCtr="0" anchor="b" bIns="121900" lIns="121900" spcFirstLastPara="1" rIns="121900" wrap="square" tIns="121900">
            <a:noAutofit/>
          </a:bodyPr>
          <a:lstStyle/>
          <a:p>
            <a:pPr indent="0" lvl="0" marL="457200" rtl="0" algn="r">
              <a:spcBef>
                <a:spcPts val="0"/>
              </a:spcBef>
              <a:spcAft>
                <a:spcPts val="0"/>
              </a:spcAft>
              <a:buNone/>
            </a:pPr>
            <a:r>
              <a:rPr lang="en"/>
              <a:t>― Irene M. Pepperberg</a:t>
            </a:r>
            <a:endParaRPr/>
          </a:p>
        </p:txBody>
      </p:sp>
      <p:sp>
        <p:nvSpPr>
          <p:cNvPr id="1681" name="Google Shape;1681;p37"/>
          <p:cNvSpPr txBox="1"/>
          <p:nvPr>
            <p:ph idx="4294967295" type="title"/>
          </p:nvPr>
        </p:nvSpPr>
        <p:spPr>
          <a:xfrm>
            <a:off x="2059825" y="-38425"/>
            <a:ext cx="6556800" cy="2271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6000" u="sng">
                <a:hlinkClick r:id="rId3"/>
              </a:rPr>
              <a:t>Driving Question</a:t>
            </a:r>
            <a:endParaRPr sz="6000"/>
          </a:p>
        </p:txBody>
      </p:sp>
      <p:sp>
        <p:nvSpPr>
          <p:cNvPr id="1682" name="Google Shape;1682;p37"/>
          <p:cNvSpPr txBox="1"/>
          <p:nvPr>
            <p:ph idx="4294967295" type="body"/>
          </p:nvPr>
        </p:nvSpPr>
        <p:spPr>
          <a:xfrm>
            <a:off x="3456675" y="1333350"/>
            <a:ext cx="8182500" cy="5304000"/>
          </a:xfrm>
          <a:prstGeom prst="rect">
            <a:avLst/>
          </a:prstGeom>
          <a:solidFill>
            <a:schemeClr val="accent3"/>
          </a:solidFill>
          <a:ln>
            <a:noFill/>
          </a:ln>
        </p:spPr>
        <p:txBody>
          <a:bodyPr anchorCtr="0" anchor="t" bIns="121900" lIns="121900" spcFirstLastPara="1" rIns="121900" wrap="square" tIns="121900">
            <a:noAutofit/>
          </a:bodyPr>
          <a:lstStyle/>
          <a:p>
            <a:pPr indent="-384175" lvl="0" marL="457200" rtl="0" algn="l">
              <a:lnSpc>
                <a:spcPct val="168000"/>
              </a:lnSpc>
              <a:spcBef>
                <a:spcPts val="0"/>
              </a:spcBef>
              <a:spcAft>
                <a:spcPts val="0"/>
              </a:spcAft>
              <a:buClr>
                <a:srgbClr val="58595B"/>
              </a:buClr>
              <a:buSzPts val="2450"/>
              <a:buFont typeface="Times New Roman"/>
              <a:buChar char="●"/>
            </a:pPr>
            <a:r>
              <a:rPr i="1" lang="en" sz="3250">
                <a:solidFill>
                  <a:srgbClr val="58595B"/>
                </a:solidFill>
                <a:latin typeface="Times New Roman"/>
                <a:ea typeface="Times New Roman"/>
                <a:cs typeface="Times New Roman"/>
                <a:sym typeface="Times New Roman"/>
              </a:rPr>
              <a:t>Engaging for students</a:t>
            </a:r>
            <a:r>
              <a:rPr lang="en" sz="3250">
                <a:solidFill>
                  <a:srgbClr val="58595B"/>
                </a:solidFill>
                <a:latin typeface="Times New Roman"/>
                <a:ea typeface="Times New Roman"/>
                <a:cs typeface="Times New Roman"/>
                <a:sym typeface="Times New Roman"/>
              </a:rPr>
              <a:t>.</a:t>
            </a:r>
            <a:r>
              <a:rPr b="0" lang="en" sz="2450">
                <a:solidFill>
                  <a:srgbClr val="58595B"/>
                </a:solidFill>
                <a:latin typeface="Times New Roman"/>
                <a:ea typeface="Times New Roman"/>
                <a:cs typeface="Times New Roman"/>
                <a:sym typeface="Times New Roman"/>
              </a:rPr>
              <a:t> It is understandable and interesting to students, and it provokes further questions and focuses their inquiry process.</a:t>
            </a:r>
            <a:endParaRPr b="0" sz="2450">
              <a:solidFill>
                <a:srgbClr val="58595B"/>
              </a:solidFill>
              <a:latin typeface="Times New Roman"/>
              <a:ea typeface="Times New Roman"/>
              <a:cs typeface="Times New Roman"/>
              <a:sym typeface="Times New Roman"/>
            </a:endParaRPr>
          </a:p>
          <a:p>
            <a:pPr indent="-384175" lvl="0" marL="457200" rtl="0" algn="l">
              <a:lnSpc>
                <a:spcPct val="168000"/>
              </a:lnSpc>
              <a:spcBef>
                <a:spcPts val="0"/>
              </a:spcBef>
              <a:spcAft>
                <a:spcPts val="0"/>
              </a:spcAft>
              <a:buClr>
                <a:srgbClr val="58595B"/>
              </a:buClr>
              <a:buSzPts val="2450"/>
              <a:buFont typeface="Times New Roman"/>
              <a:buChar char="●"/>
            </a:pPr>
            <a:r>
              <a:rPr i="1" lang="en" sz="3250">
                <a:solidFill>
                  <a:srgbClr val="58595B"/>
                </a:solidFill>
                <a:latin typeface="Times New Roman"/>
                <a:ea typeface="Times New Roman"/>
                <a:cs typeface="Times New Roman"/>
                <a:sym typeface="Times New Roman"/>
              </a:rPr>
              <a:t>Open-ended.</a:t>
            </a:r>
            <a:r>
              <a:rPr lang="en" sz="3250">
                <a:solidFill>
                  <a:srgbClr val="58595B"/>
                </a:solidFill>
                <a:latin typeface="Times New Roman"/>
                <a:ea typeface="Times New Roman"/>
                <a:cs typeface="Times New Roman"/>
                <a:sym typeface="Times New Roman"/>
              </a:rPr>
              <a:t> </a:t>
            </a:r>
            <a:r>
              <a:rPr b="0" lang="en" sz="2450">
                <a:solidFill>
                  <a:srgbClr val="58595B"/>
                </a:solidFill>
                <a:latin typeface="Times New Roman"/>
                <a:ea typeface="Times New Roman"/>
                <a:cs typeface="Times New Roman"/>
                <a:sym typeface="Times New Roman"/>
              </a:rPr>
              <a:t>There are several possible answers, and it cannot simply be Googled.</a:t>
            </a:r>
            <a:endParaRPr b="0" sz="2450">
              <a:solidFill>
                <a:srgbClr val="58595B"/>
              </a:solidFill>
              <a:latin typeface="Times New Roman"/>
              <a:ea typeface="Times New Roman"/>
              <a:cs typeface="Times New Roman"/>
              <a:sym typeface="Times New Roman"/>
            </a:endParaRPr>
          </a:p>
          <a:p>
            <a:pPr indent="-384175" lvl="0" marL="457200" rtl="0" algn="l">
              <a:lnSpc>
                <a:spcPct val="168000"/>
              </a:lnSpc>
              <a:spcBef>
                <a:spcPts val="0"/>
              </a:spcBef>
              <a:spcAft>
                <a:spcPts val="0"/>
              </a:spcAft>
              <a:buClr>
                <a:srgbClr val="58595B"/>
              </a:buClr>
              <a:buSzPts val="2450"/>
              <a:buFont typeface="Times New Roman"/>
              <a:buChar char="●"/>
            </a:pPr>
            <a:r>
              <a:rPr i="1" lang="en" sz="3250">
                <a:solidFill>
                  <a:srgbClr val="58595B"/>
                </a:solidFill>
                <a:latin typeface="Times New Roman"/>
                <a:ea typeface="Times New Roman"/>
                <a:cs typeface="Times New Roman"/>
                <a:sym typeface="Times New Roman"/>
              </a:rPr>
              <a:t>Aligned with learning goals.</a:t>
            </a:r>
            <a:r>
              <a:rPr b="0" lang="en" sz="2450">
                <a:solidFill>
                  <a:srgbClr val="58595B"/>
                </a:solidFill>
                <a:latin typeface="Times New Roman"/>
                <a:ea typeface="Times New Roman"/>
                <a:cs typeface="Times New Roman"/>
                <a:sym typeface="Times New Roman"/>
              </a:rPr>
              <a:t> To answer it, students will need to learn the targeted content and skills.</a:t>
            </a:r>
            <a:endParaRPr sz="4100"/>
          </a:p>
        </p:txBody>
      </p:sp>
      <p:sp>
        <p:nvSpPr>
          <p:cNvPr id="1683" name="Google Shape;1683;p37"/>
          <p:cNvSpPr txBox="1"/>
          <p:nvPr/>
        </p:nvSpPr>
        <p:spPr>
          <a:xfrm>
            <a:off x="6799200" y="210225"/>
            <a:ext cx="5392800" cy="47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700">
                <a:latin typeface="Thasadith"/>
                <a:ea typeface="Thasadith"/>
                <a:cs typeface="Thasadith"/>
                <a:sym typeface="Thasadith"/>
              </a:rPr>
              <a:t>A g</a:t>
            </a:r>
            <a:r>
              <a:rPr b="1" lang="en" sz="2800">
                <a:latin typeface="Thasadith"/>
                <a:ea typeface="Thasadith"/>
                <a:cs typeface="Thasadith"/>
                <a:sym typeface="Thasadith"/>
              </a:rPr>
              <a:t>ood  driving question meets the following criteria…</a:t>
            </a:r>
            <a:endParaRPr b="1" sz="2800">
              <a:latin typeface="Thasadith"/>
              <a:ea typeface="Thasadith"/>
              <a:cs typeface="Thasadith"/>
              <a:sym typeface="Thasadith"/>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38"/>
          <p:cNvSpPr txBox="1"/>
          <p:nvPr>
            <p:ph type="title"/>
          </p:nvPr>
        </p:nvSpPr>
        <p:spPr>
          <a:xfrm>
            <a:off x="957850" y="-261225"/>
            <a:ext cx="97854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6200"/>
              <a:t>Voice and Choice</a:t>
            </a:r>
            <a:endParaRPr sz="6200"/>
          </a:p>
        </p:txBody>
      </p:sp>
      <p:pic>
        <p:nvPicPr>
          <p:cNvPr id="1689" name="Google Shape;1689;p38"/>
          <p:cNvPicPr preferRelativeResize="0"/>
          <p:nvPr/>
        </p:nvPicPr>
        <p:blipFill>
          <a:blip r:embed="rId3">
            <a:alphaModFix/>
          </a:blip>
          <a:stretch>
            <a:fillRect/>
          </a:stretch>
        </p:blipFill>
        <p:spPr>
          <a:xfrm>
            <a:off x="3519613" y="3057950"/>
            <a:ext cx="5152775" cy="2981075"/>
          </a:xfrm>
          <a:prstGeom prst="rect">
            <a:avLst/>
          </a:prstGeom>
          <a:noFill/>
          <a:ln>
            <a:noFill/>
          </a:ln>
        </p:spPr>
      </p:pic>
      <p:sp>
        <p:nvSpPr>
          <p:cNvPr id="1690" name="Google Shape;1690;p38"/>
          <p:cNvSpPr txBox="1"/>
          <p:nvPr/>
        </p:nvSpPr>
        <p:spPr>
          <a:xfrm>
            <a:off x="1588100" y="857350"/>
            <a:ext cx="8930400" cy="200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950">
                <a:solidFill>
                  <a:srgbClr val="007B94"/>
                </a:solidFill>
                <a:highlight>
                  <a:srgbClr val="FFFFFF"/>
                </a:highlight>
              </a:rPr>
              <a:t>“We have to stop doing school </a:t>
            </a:r>
            <a:r>
              <a:rPr i="1" lang="en" sz="3950">
                <a:solidFill>
                  <a:srgbClr val="007B94"/>
                </a:solidFill>
                <a:highlight>
                  <a:srgbClr val="FFFFFF"/>
                </a:highlight>
              </a:rPr>
              <a:t>to</a:t>
            </a:r>
            <a:r>
              <a:rPr lang="en" sz="3950">
                <a:solidFill>
                  <a:srgbClr val="007B94"/>
                </a:solidFill>
                <a:highlight>
                  <a:srgbClr val="FFFFFF"/>
                </a:highlight>
              </a:rPr>
              <a:t> kids. Make it more about what </a:t>
            </a:r>
            <a:r>
              <a:rPr i="1" lang="en" sz="3950">
                <a:solidFill>
                  <a:srgbClr val="007B94"/>
                </a:solidFill>
                <a:highlight>
                  <a:srgbClr val="FFFFFF"/>
                </a:highlight>
              </a:rPr>
              <a:t>they</a:t>
            </a:r>
            <a:r>
              <a:rPr lang="en" sz="3950">
                <a:solidFill>
                  <a:srgbClr val="007B94"/>
                </a:solidFill>
                <a:highlight>
                  <a:srgbClr val="FFFFFF"/>
                </a:highlight>
              </a:rPr>
              <a:t> care about.” </a:t>
            </a:r>
            <a:r>
              <a:rPr lang="en" sz="2250">
                <a:solidFill>
                  <a:srgbClr val="58595B"/>
                </a:solidFill>
                <a:highlight>
                  <a:srgbClr val="FFFFFF"/>
                </a:highlight>
                <a:latin typeface="Times New Roman"/>
                <a:ea typeface="Times New Roman"/>
                <a:cs typeface="Times New Roman"/>
                <a:sym typeface="Times New Roman"/>
              </a:rPr>
              <a:t>Mike Kaechele, PBLWorks National Faculty</a:t>
            </a:r>
            <a:endParaRPr sz="3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p39"/>
          <p:cNvSpPr txBox="1"/>
          <p:nvPr>
            <p:ph type="title"/>
          </p:nvPr>
        </p:nvSpPr>
        <p:spPr>
          <a:xfrm>
            <a:off x="957850" y="-261225"/>
            <a:ext cx="97854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6200"/>
              <a:t>Voice and Choice</a:t>
            </a:r>
            <a:endParaRPr sz="6200"/>
          </a:p>
        </p:txBody>
      </p:sp>
      <p:pic>
        <p:nvPicPr>
          <p:cNvPr id="1696" name="Google Shape;1696;p39"/>
          <p:cNvPicPr preferRelativeResize="0"/>
          <p:nvPr/>
        </p:nvPicPr>
        <p:blipFill>
          <a:blip r:embed="rId3">
            <a:alphaModFix/>
          </a:blip>
          <a:stretch>
            <a:fillRect/>
          </a:stretch>
        </p:blipFill>
        <p:spPr>
          <a:xfrm>
            <a:off x="1349075" y="1089225"/>
            <a:ext cx="9169375" cy="4885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22"/>
          <p:cNvSpPr txBox="1"/>
          <p:nvPr>
            <p:ph type="title"/>
          </p:nvPr>
        </p:nvSpPr>
        <p:spPr>
          <a:xfrm>
            <a:off x="1110825" y="122425"/>
            <a:ext cx="5322600" cy="1324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Hello! I’m...</a:t>
            </a:r>
            <a:endParaRPr/>
          </a:p>
        </p:txBody>
      </p:sp>
      <p:sp>
        <p:nvSpPr>
          <p:cNvPr id="1530" name="Google Shape;1530;p22"/>
          <p:cNvSpPr txBox="1"/>
          <p:nvPr>
            <p:ph idx="1" type="body"/>
          </p:nvPr>
        </p:nvSpPr>
        <p:spPr>
          <a:xfrm>
            <a:off x="683075" y="1218725"/>
            <a:ext cx="4515600" cy="1649100"/>
          </a:xfrm>
          <a:prstGeom prst="rect">
            <a:avLst/>
          </a:prstGeom>
        </p:spPr>
        <p:txBody>
          <a:bodyPr anchorCtr="0" anchor="t" bIns="121900" lIns="121900" spcFirstLastPara="1" rIns="121900" wrap="square" tIns="121900">
            <a:noAutofit/>
          </a:bodyPr>
          <a:lstStyle/>
          <a:p>
            <a:pPr indent="0" lvl="0" marL="0" rtl="0" algn="ctr">
              <a:lnSpc>
                <a:spcPct val="100000"/>
              </a:lnSpc>
              <a:spcBef>
                <a:spcPts val="0"/>
              </a:spcBef>
              <a:spcAft>
                <a:spcPts val="0"/>
              </a:spcAft>
              <a:buNone/>
            </a:pPr>
            <a:r>
              <a:rPr lang="en" sz="2300"/>
              <a:t>Ericha Anderson </a:t>
            </a:r>
            <a:endParaRPr sz="2300"/>
          </a:p>
          <a:p>
            <a:pPr indent="0" lvl="0" marL="0" rtl="0" algn="ctr">
              <a:lnSpc>
                <a:spcPct val="100000"/>
              </a:lnSpc>
              <a:spcBef>
                <a:spcPts val="0"/>
              </a:spcBef>
              <a:spcAft>
                <a:spcPts val="0"/>
              </a:spcAft>
              <a:buNone/>
            </a:pPr>
            <a:r>
              <a:rPr lang="en" sz="2300"/>
              <a:t>PBIS Coach (K-5)</a:t>
            </a:r>
            <a:endParaRPr sz="2300"/>
          </a:p>
          <a:p>
            <a:pPr indent="0" lvl="0" marL="0" rtl="0" algn="ctr">
              <a:lnSpc>
                <a:spcPct val="100000"/>
              </a:lnSpc>
              <a:spcBef>
                <a:spcPts val="0"/>
              </a:spcBef>
              <a:spcAft>
                <a:spcPts val="0"/>
              </a:spcAft>
              <a:buNone/>
            </a:pPr>
            <a:r>
              <a:rPr lang="en" sz="2300"/>
              <a:t>Vancouver Public Schools</a:t>
            </a:r>
            <a:endParaRPr sz="2300"/>
          </a:p>
          <a:p>
            <a:pPr indent="0" lvl="0" marL="0" rtl="0" algn="ctr">
              <a:lnSpc>
                <a:spcPct val="100000"/>
              </a:lnSpc>
              <a:spcBef>
                <a:spcPts val="0"/>
              </a:spcBef>
              <a:spcAft>
                <a:spcPts val="0"/>
              </a:spcAft>
              <a:buNone/>
            </a:pPr>
            <a:r>
              <a:rPr lang="en" sz="2300"/>
              <a:t>Vancouver, WA</a:t>
            </a:r>
            <a:endParaRPr sz="2300"/>
          </a:p>
        </p:txBody>
      </p:sp>
      <p:grpSp>
        <p:nvGrpSpPr>
          <p:cNvPr id="1531" name="Google Shape;1531;p22"/>
          <p:cNvGrpSpPr/>
          <p:nvPr/>
        </p:nvGrpSpPr>
        <p:grpSpPr>
          <a:xfrm>
            <a:off x="6882529" y="3900100"/>
            <a:ext cx="3872859" cy="1649101"/>
            <a:chOff x="4487664" y="-1392325"/>
            <a:chExt cx="3997997" cy="1702034"/>
          </a:xfrm>
        </p:grpSpPr>
        <p:grpSp>
          <p:nvGrpSpPr>
            <p:cNvPr id="1532" name="Google Shape;1532;p22"/>
            <p:cNvGrpSpPr/>
            <p:nvPr/>
          </p:nvGrpSpPr>
          <p:grpSpPr>
            <a:xfrm>
              <a:off x="5041805" y="-1392325"/>
              <a:ext cx="2896971" cy="1702034"/>
              <a:chOff x="4692026" y="4370063"/>
              <a:chExt cx="2807959" cy="1649737"/>
            </a:xfrm>
          </p:grpSpPr>
          <p:sp>
            <p:nvSpPr>
              <p:cNvPr id="1533" name="Google Shape;1533;p22"/>
              <p:cNvSpPr/>
              <p:nvPr/>
            </p:nvSpPr>
            <p:spPr>
              <a:xfrm>
                <a:off x="4692026" y="4370063"/>
                <a:ext cx="2807065" cy="1649730"/>
              </a:xfrm>
              <a:custGeom>
                <a:rect b="b" l="l" r="r" t="t"/>
                <a:pathLst>
                  <a:path extrusionOk="0" h="1649730" w="1685925">
                    <a:moveTo>
                      <a:pt x="0" y="0"/>
                    </a:moveTo>
                    <a:lnTo>
                      <a:pt x="1685925" y="0"/>
                    </a:lnTo>
                    <a:lnTo>
                      <a:pt x="1685925" y="1649730"/>
                    </a:lnTo>
                    <a:lnTo>
                      <a:pt x="0" y="164973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4" name="Google Shape;1534;p22"/>
              <p:cNvSpPr/>
              <p:nvPr/>
            </p:nvSpPr>
            <p:spPr>
              <a:xfrm>
                <a:off x="6377940" y="4370070"/>
                <a:ext cx="1122045" cy="1649730"/>
              </a:xfrm>
              <a:custGeom>
                <a:rect b="b" l="l" r="r" t="t"/>
                <a:pathLst>
                  <a:path extrusionOk="0" h="1649730" w="1122045">
                    <a:moveTo>
                      <a:pt x="0" y="0"/>
                    </a:moveTo>
                    <a:lnTo>
                      <a:pt x="1122045" y="0"/>
                    </a:lnTo>
                    <a:lnTo>
                      <a:pt x="1122045" y="1649730"/>
                    </a:lnTo>
                    <a:lnTo>
                      <a:pt x="0" y="1649730"/>
                    </a:lnTo>
                    <a:close/>
                  </a:path>
                </a:pathLst>
              </a:custGeom>
              <a:solidFill>
                <a:srgbClr val="000000">
                  <a:alpha val="162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535" name="Google Shape;1535;p22"/>
            <p:cNvSpPr/>
            <p:nvPr/>
          </p:nvSpPr>
          <p:spPr>
            <a:xfrm>
              <a:off x="4487664" y="-1392204"/>
              <a:ext cx="2295387" cy="421902"/>
            </a:xfrm>
            <a:custGeom>
              <a:rect b="b" l="l" r="r" t="t"/>
              <a:pathLst>
                <a:path extrusionOk="0" h="408622" w="2223135">
                  <a:moveTo>
                    <a:pt x="537210" y="0"/>
                  </a:moveTo>
                  <a:lnTo>
                    <a:pt x="2223135" y="0"/>
                  </a:lnTo>
                  <a:lnTo>
                    <a:pt x="1684973" y="408623"/>
                  </a:lnTo>
                  <a:lnTo>
                    <a:pt x="0" y="408623"/>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6" name="Google Shape;1536;p22"/>
            <p:cNvSpPr/>
            <p:nvPr/>
          </p:nvSpPr>
          <p:spPr>
            <a:xfrm>
              <a:off x="6781332" y="-1392204"/>
              <a:ext cx="1704329" cy="421902"/>
            </a:xfrm>
            <a:custGeom>
              <a:rect b="b" l="l" r="r" t="t"/>
              <a:pathLst>
                <a:path extrusionOk="0" h="408622" w="1650682">
                  <a:moveTo>
                    <a:pt x="1122045" y="0"/>
                  </a:moveTo>
                  <a:lnTo>
                    <a:pt x="0" y="0"/>
                  </a:lnTo>
                  <a:lnTo>
                    <a:pt x="528638" y="408623"/>
                  </a:lnTo>
                  <a:lnTo>
                    <a:pt x="1650682" y="408623"/>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7" name="Google Shape;1537;p22"/>
            <p:cNvSpPr/>
            <p:nvPr/>
          </p:nvSpPr>
          <p:spPr>
            <a:xfrm>
              <a:off x="4487664" y="-1392204"/>
              <a:ext cx="2295387" cy="421902"/>
            </a:xfrm>
            <a:custGeom>
              <a:rect b="b" l="l" r="r" t="t"/>
              <a:pathLst>
                <a:path extrusionOk="0" h="408622" w="2223135">
                  <a:moveTo>
                    <a:pt x="537210" y="0"/>
                  </a:moveTo>
                  <a:lnTo>
                    <a:pt x="2223135" y="0"/>
                  </a:lnTo>
                  <a:lnTo>
                    <a:pt x="1684973" y="408623"/>
                  </a:lnTo>
                  <a:lnTo>
                    <a:pt x="0" y="408623"/>
                  </a:lnTo>
                  <a:close/>
                </a:path>
              </a:pathLst>
            </a:custGeom>
            <a:solidFill>
              <a:srgbClr val="FFFFFF">
                <a:alpha val="5809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8" name="Google Shape;1538;p22"/>
            <p:cNvSpPr/>
            <p:nvPr/>
          </p:nvSpPr>
          <p:spPr>
            <a:xfrm>
              <a:off x="6781332" y="-1392204"/>
              <a:ext cx="1704329" cy="421902"/>
            </a:xfrm>
            <a:custGeom>
              <a:rect b="b" l="l" r="r" t="t"/>
              <a:pathLst>
                <a:path extrusionOk="0" h="408622" w="1650682">
                  <a:moveTo>
                    <a:pt x="1122045" y="0"/>
                  </a:moveTo>
                  <a:lnTo>
                    <a:pt x="0" y="0"/>
                  </a:lnTo>
                  <a:lnTo>
                    <a:pt x="528638" y="408623"/>
                  </a:lnTo>
                  <a:lnTo>
                    <a:pt x="1650682" y="408623"/>
                  </a:lnTo>
                  <a:close/>
                </a:path>
              </a:pathLst>
            </a:custGeom>
            <a:solidFill>
              <a:srgbClr val="FFFFFF">
                <a:alpha val="2458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1539" name="Google Shape;1539;p22"/>
          <p:cNvPicPr preferRelativeResize="0"/>
          <p:nvPr/>
        </p:nvPicPr>
        <p:blipFill>
          <a:blip r:embed="rId3">
            <a:alphaModFix/>
          </a:blip>
          <a:stretch>
            <a:fillRect/>
          </a:stretch>
        </p:blipFill>
        <p:spPr>
          <a:xfrm>
            <a:off x="8028100" y="421551"/>
            <a:ext cx="3478525" cy="3478548"/>
          </a:xfrm>
          <a:prstGeom prst="rect">
            <a:avLst/>
          </a:prstGeom>
          <a:noFill/>
          <a:ln>
            <a:noFill/>
          </a:ln>
        </p:spPr>
      </p:pic>
      <p:pic>
        <p:nvPicPr>
          <p:cNvPr id="1540" name="Google Shape;1540;p22"/>
          <p:cNvPicPr preferRelativeResize="0"/>
          <p:nvPr/>
        </p:nvPicPr>
        <p:blipFill>
          <a:blip r:embed="rId4">
            <a:alphaModFix/>
          </a:blip>
          <a:stretch>
            <a:fillRect/>
          </a:stretch>
        </p:blipFill>
        <p:spPr>
          <a:xfrm rot="6">
            <a:off x="4586450" y="1451751"/>
            <a:ext cx="1971758" cy="1183059"/>
          </a:xfrm>
          <a:prstGeom prst="rect">
            <a:avLst/>
          </a:prstGeom>
          <a:noFill/>
          <a:ln>
            <a:noFill/>
          </a:ln>
        </p:spPr>
      </p:pic>
      <p:sp>
        <p:nvSpPr>
          <p:cNvPr id="1541" name="Google Shape;1541;p22"/>
          <p:cNvSpPr txBox="1"/>
          <p:nvPr/>
        </p:nvSpPr>
        <p:spPr>
          <a:xfrm>
            <a:off x="1328925" y="2996000"/>
            <a:ext cx="5104500" cy="3107100"/>
          </a:xfrm>
          <a:prstGeom prst="rect">
            <a:avLst/>
          </a:prstGeom>
          <a:solidFill>
            <a:schemeClr val="accent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355600" lvl="0" marL="457200" rtl="0" algn="l">
              <a:lnSpc>
                <a:spcPct val="115000"/>
              </a:lnSpc>
              <a:spcBef>
                <a:spcPts val="2100"/>
              </a:spcBef>
              <a:spcAft>
                <a:spcPts val="0"/>
              </a:spcAft>
              <a:buClr>
                <a:schemeClr val="dk1"/>
              </a:buClr>
              <a:buSzPts val="2000"/>
              <a:buFont typeface="Coming Soon"/>
              <a:buChar char="●"/>
            </a:pPr>
            <a:r>
              <a:rPr b="1" lang="en" sz="2000">
                <a:solidFill>
                  <a:schemeClr val="dk1"/>
                </a:solidFill>
                <a:latin typeface="Coming Soon"/>
                <a:ea typeface="Coming Soon"/>
                <a:cs typeface="Coming Soon"/>
                <a:sym typeface="Coming Soon"/>
              </a:rPr>
              <a:t>22,000 students</a:t>
            </a:r>
            <a:endParaRPr b="1" sz="2000">
              <a:solidFill>
                <a:schemeClr val="dk1"/>
              </a:solidFill>
              <a:latin typeface="Coming Soon"/>
              <a:ea typeface="Coming Soon"/>
              <a:cs typeface="Coming Soon"/>
              <a:sym typeface="Coming Soon"/>
            </a:endParaRPr>
          </a:p>
          <a:p>
            <a:pPr indent="-355600" lvl="0" marL="457200" rtl="0" algn="l">
              <a:lnSpc>
                <a:spcPct val="115000"/>
              </a:lnSpc>
              <a:spcBef>
                <a:spcPts val="0"/>
              </a:spcBef>
              <a:spcAft>
                <a:spcPts val="0"/>
              </a:spcAft>
              <a:buClr>
                <a:schemeClr val="dk1"/>
              </a:buClr>
              <a:buSzPts val="2000"/>
              <a:buFont typeface="Coming Soon"/>
              <a:buChar char="●"/>
            </a:pPr>
            <a:r>
              <a:rPr b="1" lang="en" sz="2000">
                <a:solidFill>
                  <a:schemeClr val="dk1"/>
                </a:solidFill>
                <a:latin typeface="Coming Soon"/>
                <a:ea typeface="Coming Soon"/>
                <a:cs typeface="Coming Soon"/>
                <a:sym typeface="Coming Soon"/>
              </a:rPr>
              <a:t>3,300 teachers</a:t>
            </a:r>
            <a:endParaRPr b="1" sz="2000">
              <a:solidFill>
                <a:schemeClr val="dk1"/>
              </a:solidFill>
              <a:latin typeface="Coming Soon"/>
              <a:ea typeface="Coming Soon"/>
              <a:cs typeface="Coming Soon"/>
              <a:sym typeface="Coming Soon"/>
            </a:endParaRPr>
          </a:p>
          <a:p>
            <a:pPr indent="-355600" lvl="0" marL="457200" rtl="0" algn="l">
              <a:lnSpc>
                <a:spcPct val="115000"/>
              </a:lnSpc>
              <a:spcBef>
                <a:spcPts val="0"/>
              </a:spcBef>
              <a:spcAft>
                <a:spcPts val="0"/>
              </a:spcAft>
              <a:buClr>
                <a:schemeClr val="dk1"/>
              </a:buClr>
              <a:buSzPts val="2000"/>
              <a:buFont typeface="Coming Soon"/>
              <a:buChar char="●"/>
            </a:pPr>
            <a:r>
              <a:rPr b="1" lang="en" sz="2000">
                <a:solidFill>
                  <a:schemeClr val="dk1"/>
                </a:solidFill>
                <a:latin typeface="Coming Soon"/>
                <a:ea typeface="Coming Soon"/>
                <a:cs typeface="Coming Soon"/>
                <a:sym typeface="Coming Soon"/>
              </a:rPr>
              <a:t>39 Schools - 24 Elementary, 6 Middle School, 5 High School, Art School (6-12), STEM school (6-12), 6 </a:t>
            </a:r>
            <a:r>
              <a:rPr b="1" lang="en" sz="2000">
                <a:solidFill>
                  <a:schemeClr val="dk1"/>
                </a:solidFill>
                <a:latin typeface="Coming Soon"/>
                <a:ea typeface="Coming Soon"/>
                <a:cs typeface="Coming Soon"/>
                <a:sym typeface="Coming Soon"/>
              </a:rPr>
              <a:t>Dual</a:t>
            </a:r>
            <a:r>
              <a:rPr b="1" lang="en" sz="2000">
                <a:solidFill>
                  <a:schemeClr val="dk1"/>
                </a:solidFill>
                <a:latin typeface="Coming Soon"/>
                <a:ea typeface="Coming Soon"/>
                <a:cs typeface="Coming Soon"/>
                <a:sym typeface="Coming Soon"/>
              </a:rPr>
              <a:t> Language Schools (K-5), PBL School (K-5), Home Connections, Virtual Learning Academy</a:t>
            </a:r>
            <a:endParaRPr b="1" sz="2000">
              <a:solidFill>
                <a:schemeClr val="dk1"/>
              </a:solidFill>
              <a:latin typeface="Coming Soon"/>
              <a:ea typeface="Coming Soon"/>
              <a:cs typeface="Coming Soon"/>
              <a:sym typeface="Coming Soon"/>
            </a:endParaRPr>
          </a:p>
        </p:txBody>
      </p:sp>
      <p:sp>
        <p:nvSpPr>
          <p:cNvPr id="1542" name="Google Shape;1542;p22"/>
          <p:cNvSpPr txBox="1"/>
          <p:nvPr/>
        </p:nvSpPr>
        <p:spPr>
          <a:xfrm>
            <a:off x="7441950" y="4522150"/>
            <a:ext cx="2115000" cy="7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Coming Soon"/>
                <a:ea typeface="Coming Soon"/>
                <a:cs typeface="Coming Soon"/>
                <a:sym typeface="Coming Soon"/>
              </a:rPr>
              <a:t>Montana Native</a:t>
            </a:r>
            <a:endParaRPr b="1" sz="1600">
              <a:latin typeface="Coming Soon"/>
              <a:ea typeface="Coming Soon"/>
              <a:cs typeface="Coming Soon"/>
              <a:sym typeface="Coming Soon"/>
            </a:endParaRPr>
          </a:p>
          <a:p>
            <a:pPr indent="0" lvl="0" marL="0" rtl="0" algn="l">
              <a:spcBef>
                <a:spcPts val="0"/>
              </a:spcBef>
              <a:spcAft>
                <a:spcPts val="0"/>
              </a:spcAft>
              <a:buNone/>
            </a:pPr>
            <a:r>
              <a:rPr b="1" lang="en" sz="1600">
                <a:latin typeface="Coming Soon"/>
                <a:ea typeface="Coming Soon"/>
                <a:cs typeface="Coming Soon"/>
                <a:sym typeface="Coming Soon"/>
              </a:rPr>
              <a:t>U of M Graduate</a:t>
            </a:r>
            <a:endParaRPr b="1" sz="1600">
              <a:latin typeface="Coming Soon"/>
              <a:ea typeface="Coming Soon"/>
              <a:cs typeface="Coming Soon"/>
              <a:sym typeface="Coming Soo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grpSp>
        <p:nvGrpSpPr>
          <p:cNvPr id="1701" name="Google Shape;1701;p40"/>
          <p:cNvGrpSpPr/>
          <p:nvPr/>
        </p:nvGrpSpPr>
        <p:grpSpPr>
          <a:xfrm>
            <a:off x="7827391" y="1018349"/>
            <a:ext cx="4229545" cy="5191396"/>
            <a:chOff x="6943576" y="675061"/>
            <a:chExt cx="3927154" cy="5252854"/>
          </a:xfrm>
        </p:grpSpPr>
        <p:sp>
          <p:nvSpPr>
            <p:cNvPr id="1702" name="Google Shape;1702;p40"/>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3" name="Google Shape;1703;p40"/>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4" name="Google Shape;1704;p40"/>
            <p:cNvSpPr/>
            <p:nvPr/>
          </p:nvSpPr>
          <p:spPr>
            <a:xfrm>
              <a:off x="7106185" y="1485966"/>
              <a:ext cx="3480300" cy="3480300"/>
            </a:xfrm>
            <a:prstGeom prst="roundRect">
              <a:avLst>
                <a:gd fmla="val 628"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5" name="Google Shape;1705;p40"/>
            <p:cNvSpPr/>
            <p:nvPr/>
          </p:nvSpPr>
          <p:spPr>
            <a:xfrm>
              <a:off x="7106185" y="14860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6" name="Google Shape;1706;p40"/>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7" name="Google Shape;1707;p40"/>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8" name="Google Shape;1708;p40"/>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9" name="Google Shape;1709;p40"/>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0" name="Google Shape;1710;p40"/>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1" name="Google Shape;1711;p40"/>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2" name="Google Shape;1712;p40"/>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3" name="Google Shape;1713;p40"/>
            <p:cNvSpPr/>
            <p:nvPr/>
          </p:nvSpPr>
          <p:spPr>
            <a:xfrm rot="10800000">
              <a:off x="7679728" y="9960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4" name="Google Shape;1714;p40"/>
            <p:cNvSpPr/>
            <p:nvPr/>
          </p:nvSpPr>
          <p:spPr>
            <a:xfrm>
              <a:off x="7679650" y="11197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5" name="Google Shape;1715;p40"/>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6" name="Google Shape;1716;p40"/>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7" name="Google Shape;1717;p40"/>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8" name="Google Shape;1718;p40"/>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719" name="Google Shape;1719;p40"/>
          <p:cNvGrpSpPr/>
          <p:nvPr/>
        </p:nvGrpSpPr>
        <p:grpSpPr>
          <a:xfrm>
            <a:off x="4426226" y="1830282"/>
            <a:ext cx="3297239" cy="4785875"/>
            <a:chOff x="6943576" y="675061"/>
            <a:chExt cx="3927154" cy="5252854"/>
          </a:xfrm>
        </p:grpSpPr>
        <p:sp>
          <p:nvSpPr>
            <p:cNvPr id="1720" name="Google Shape;1720;p40"/>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1" name="Google Shape;1721;p40"/>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2" name="Google Shape;1722;p40"/>
            <p:cNvSpPr/>
            <p:nvPr/>
          </p:nvSpPr>
          <p:spPr>
            <a:xfrm>
              <a:off x="7106185" y="1485966"/>
              <a:ext cx="3480300" cy="3480300"/>
            </a:xfrm>
            <a:prstGeom prst="roundRect">
              <a:avLst>
                <a:gd fmla="val 628" name="adj"/>
              </a:avLst>
            </a:pr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3" name="Google Shape;1723;p40"/>
            <p:cNvSpPr/>
            <p:nvPr/>
          </p:nvSpPr>
          <p:spPr>
            <a:xfrm>
              <a:off x="7106185" y="14860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4" name="Google Shape;1724;p40"/>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5" name="Google Shape;1725;p40"/>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6" name="Google Shape;1726;p40"/>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7" name="Google Shape;1727;p40"/>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8" name="Google Shape;1728;p40"/>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9" name="Google Shape;1729;p40"/>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0" name="Google Shape;1730;p40"/>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1" name="Google Shape;1731;p40"/>
            <p:cNvSpPr/>
            <p:nvPr/>
          </p:nvSpPr>
          <p:spPr>
            <a:xfrm rot="10800000">
              <a:off x="7679728" y="9960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2" name="Google Shape;1732;p40"/>
            <p:cNvSpPr/>
            <p:nvPr/>
          </p:nvSpPr>
          <p:spPr>
            <a:xfrm>
              <a:off x="7679650" y="11197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3" name="Google Shape;1733;p40"/>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4" name="Google Shape;1734;p40"/>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5" name="Google Shape;1735;p40"/>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6" name="Google Shape;1736;p40"/>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737" name="Google Shape;1737;p40"/>
          <p:cNvGrpSpPr/>
          <p:nvPr/>
        </p:nvGrpSpPr>
        <p:grpSpPr>
          <a:xfrm>
            <a:off x="199190" y="1018324"/>
            <a:ext cx="4123119" cy="5191396"/>
            <a:chOff x="6943576" y="675061"/>
            <a:chExt cx="3927154" cy="5252854"/>
          </a:xfrm>
        </p:grpSpPr>
        <p:sp>
          <p:nvSpPr>
            <p:cNvPr id="1738" name="Google Shape;1738;p40"/>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9" name="Google Shape;1739;p40"/>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0" name="Google Shape;1740;p40"/>
            <p:cNvSpPr/>
            <p:nvPr/>
          </p:nvSpPr>
          <p:spPr>
            <a:xfrm>
              <a:off x="7106185" y="1485966"/>
              <a:ext cx="3480300" cy="3480300"/>
            </a:xfrm>
            <a:prstGeom prst="roundRect">
              <a:avLst>
                <a:gd fmla="val 628"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1" name="Google Shape;1741;p40"/>
            <p:cNvSpPr/>
            <p:nvPr/>
          </p:nvSpPr>
          <p:spPr>
            <a:xfrm>
              <a:off x="7106185" y="14860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2" name="Google Shape;1742;p40"/>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3" name="Google Shape;1743;p40"/>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4" name="Google Shape;1744;p40"/>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5" name="Google Shape;1745;p40"/>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6" name="Google Shape;1746;p40"/>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7" name="Google Shape;1747;p40"/>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8" name="Google Shape;1748;p40"/>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9" name="Google Shape;1749;p40"/>
            <p:cNvSpPr/>
            <p:nvPr/>
          </p:nvSpPr>
          <p:spPr>
            <a:xfrm rot="10800000">
              <a:off x="7679728" y="9960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50" name="Google Shape;1750;p40"/>
            <p:cNvSpPr/>
            <p:nvPr/>
          </p:nvSpPr>
          <p:spPr>
            <a:xfrm>
              <a:off x="7679650" y="11197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51" name="Google Shape;1751;p40"/>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52" name="Google Shape;1752;p40"/>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53" name="Google Shape;1753;p40"/>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54" name="Google Shape;1754;p40"/>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755" name="Google Shape;1755;p40"/>
          <p:cNvSpPr txBox="1"/>
          <p:nvPr>
            <p:ph idx="2" type="title"/>
          </p:nvPr>
        </p:nvSpPr>
        <p:spPr>
          <a:xfrm>
            <a:off x="621713" y="-213650"/>
            <a:ext cx="107148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6200"/>
              <a:t>Public Product </a:t>
            </a:r>
            <a:endParaRPr sz="6200"/>
          </a:p>
        </p:txBody>
      </p:sp>
      <p:pic>
        <p:nvPicPr>
          <p:cNvPr id="1756" name="Google Shape;1756;p40"/>
          <p:cNvPicPr preferRelativeResize="0"/>
          <p:nvPr/>
        </p:nvPicPr>
        <p:blipFill>
          <a:blip r:embed="rId3">
            <a:alphaModFix/>
          </a:blip>
          <a:stretch>
            <a:fillRect/>
          </a:stretch>
        </p:blipFill>
        <p:spPr>
          <a:xfrm>
            <a:off x="301700" y="2300250"/>
            <a:ext cx="3829125" cy="2720399"/>
          </a:xfrm>
          <a:prstGeom prst="rect">
            <a:avLst/>
          </a:prstGeom>
          <a:noFill/>
          <a:ln>
            <a:noFill/>
          </a:ln>
        </p:spPr>
      </p:pic>
      <p:pic>
        <p:nvPicPr>
          <p:cNvPr id="1757" name="Google Shape;1757;p40"/>
          <p:cNvPicPr preferRelativeResize="0"/>
          <p:nvPr/>
        </p:nvPicPr>
        <p:blipFill>
          <a:blip r:embed="rId4">
            <a:alphaModFix/>
          </a:blip>
          <a:stretch>
            <a:fillRect/>
          </a:stretch>
        </p:blipFill>
        <p:spPr>
          <a:xfrm>
            <a:off x="4702424" y="2946524"/>
            <a:ext cx="2553386" cy="2553386"/>
          </a:xfrm>
          <a:prstGeom prst="rect">
            <a:avLst/>
          </a:prstGeom>
          <a:noFill/>
          <a:ln>
            <a:noFill/>
          </a:ln>
        </p:spPr>
      </p:pic>
      <p:pic>
        <p:nvPicPr>
          <p:cNvPr id="1758" name="Google Shape;1758;p40"/>
          <p:cNvPicPr preferRelativeResize="0"/>
          <p:nvPr/>
        </p:nvPicPr>
        <p:blipFill>
          <a:blip r:embed="rId5">
            <a:alphaModFix/>
          </a:blip>
          <a:stretch>
            <a:fillRect/>
          </a:stretch>
        </p:blipFill>
        <p:spPr>
          <a:xfrm>
            <a:off x="7827396" y="2253825"/>
            <a:ext cx="4082278" cy="27203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sp>
        <p:nvSpPr>
          <p:cNvPr id="1763" name="Google Shape;1763;p41"/>
          <p:cNvSpPr txBox="1"/>
          <p:nvPr>
            <p:ph type="title"/>
          </p:nvPr>
        </p:nvSpPr>
        <p:spPr>
          <a:xfrm>
            <a:off x="3272200" y="235175"/>
            <a:ext cx="5255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6000"/>
              <a:t>Public Products</a:t>
            </a:r>
            <a:endParaRPr sz="6000"/>
          </a:p>
        </p:txBody>
      </p:sp>
      <p:sp>
        <p:nvSpPr>
          <p:cNvPr id="1764" name="Google Shape;1764;p41"/>
          <p:cNvSpPr txBox="1"/>
          <p:nvPr>
            <p:ph idx="1" type="body"/>
          </p:nvPr>
        </p:nvSpPr>
        <p:spPr>
          <a:xfrm>
            <a:off x="1011300" y="1313775"/>
            <a:ext cx="5084700" cy="3514500"/>
          </a:xfrm>
          <a:prstGeom prst="rect">
            <a:avLst/>
          </a:prstGeom>
        </p:spPr>
        <p:txBody>
          <a:bodyPr anchorCtr="0" anchor="t" bIns="121900" lIns="121900" spcFirstLastPara="1" rIns="121900" wrap="square" tIns="121900">
            <a:noAutofit/>
          </a:bodyPr>
          <a:lstStyle/>
          <a:p>
            <a:pPr indent="-450850" lvl="0" marL="457200" rtl="0" algn="l">
              <a:spcBef>
                <a:spcPts val="0"/>
              </a:spcBef>
              <a:spcAft>
                <a:spcPts val="0"/>
              </a:spcAft>
              <a:buSzPts val="3500"/>
              <a:buFont typeface="Passion One"/>
              <a:buChar char="●"/>
            </a:pPr>
            <a:r>
              <a:rPr lang="en" sz="3500">
                <a:latin typeface="Passion One"/>
                <a:ea typeface="Passion One"/>
                <a:cs typeface="Passion One"/>
                <a:sym typeface="Passion One"/>
              </a:rPr>
              <a:t>Create a website</a:t>
            </a:r>
            <a:endParaRPr sz="3500">
              <a:latin typeface="Passion One"/>
              <a:ea typeface="Passion One"/>
              <a:cs typeface="Passion One"/>
              <a:sym typeface="Passion One"/>
            </a:endParaRPr>
          </a:p>
          <a:p>
            <a:pPr indent="-450850" lvl="0" marL="457200" rtl="0" algn="l">
              <a:spcBef>
                <a:spcPts val="0"/>
              </a:spcBef>
              <a:spcAft>
                <a:spcPts val="0"/>
              </a:spcAft>
              <a:buSzPts val="3500"/>
              <a:buFont typeface="Passion One"/>
              <a:buChar char="●"/>
            </a:pPr>
            <a:r>
              <a:rPr lang="en" sz="3500">
                <a:latin typeface="Passion One"/>
                <a:ea typeface="Passion One"/>
                <a:cs typeface="Passion One"/>
                <a:sym typeface="Passion One"/>
              </a:rPr>
              <a:t>Engineer a model</a:t>
            </a:r>
            <a:endParaRPr sz="3500">
              <a:latin typeface="Passion One"/>
              <a:ea typeface="Passion One"/>
              <a:cs typeface="Passion One"/>
              <a:sym typeface="Passion One"/>
            </a:endParaRPr>
          </a:p>
          <a:p>
            <a:pPr indent="-450850" lvl="0" marL="457200" rtl="0" algn="l">
              <a:spcBef>
                <a:spcPts val="0"/>
              </a:spcBef>
              <a:spcAft>
                <a:spcPts val="0"/>
              </a:spcAft>
              <a:buSzPts val="3500"/>
              <a:buFont typeface="Passion One"/>
              <a:buChar char="●"/>
            </a:pPr>
            <a:r>
              <a:rPr lang="en" sz="3500">
                <a:latin typeface="Passion One"/>
                <a:ea typeface="Passion One"/>
                <a:cs typeface="Passion One"/>
                <a:sym typeface="Passion One"/>
              </a:rPr>
              <a:t>Write a song</a:t>
            </a:r>
            <a:endParaRPr sz="3500">
              <a:latin typeface="Passion One"/>
              <a:ea typeface="Passion One"/>
              <a:cs typeface="Passion One"/>
              <a:sym typeface="Passion One"/>
            </a:endParaRPr>
          </a:p>
          <a:p>
            <a:pPr indent="-450850" lvl="0" marL="457200" rtl="0" algn="l">
              <a:spcBef>
                <a:spcPts val="0"/>
              </a:spcBef>
              <a:spcAft>
                <a:spcPts val="0"/>
              </a:spcAft>
              <a:buSzPts val="3500"/>
              <a:buFont typeface="Passion One"/>
              <a:buChar char="●"/>
            </a:pPr>
            <a:r>
              <a:rPr lang="en" sz="3500">
                <a:latin typeface="Passion One"/>
                <a:ea typeface="Passion One"/>
                <a:cs typeface="Passion One"/>
                <a:sym typeface="Passion One"/>
              </a:rPr>
              <a:t>Interactive exhibit</a:t>
            </a:r>
            <a:endParaRPr sz="3500">
              <a:latin typeface="Passion One"/>
              <a:ea typeface="Passion One"/>
              <a:cs typeface="Passion One"/>
              <a:sym typeface="Passion One"/>
            </a:endParaRPr>
          </a:p>
          <a:p>
            <a:pPr indent="-450850" lvl="0" marL="457200" rtl="0" algn="l">
              <a:spcBef>
                <a:spcPts val="0"/>
              </a:spcBef>
              <a:spcAft>
                <a:spcPts val="0"/>
              </a:spcAft>
              <a:buSzPts val="3500"/>
              <a:buFont typeface="Passion One"/>
              <a:buChar char="●"/>
            </a:pPr>
            <a:r>
              <a:rPr lang="en" sz="3500">
                <a:latin typeface="Passion One"/>
                <a:ea typeface="Passion One"/>
                <a:cs typeface="Passion One"/>
                <a:sym typeface="Passion One"/>
              </a:rPr>
              <a:t>Photo journal</a:t>
            </a:r>
            <a:endParaRPr sz="3500">
              <a:latin typeface="Passion One"/>
              <a:ea typeface="Passion One"/>
              <a:cs typeface="Passion One"/>
              <a:sym typeface="Passion One"/>
            </a:endParaRPr>
          </a:p>
          <a:p>
            <a:pPr indent="-450850" lvl="0" marL="457200" rtl="0" algn="l">
              <a:spcBef>
                <a:spcPts val="0"/>
              </a:spcBef>
              <a:spcAft>
                <a:spcPts val="0"/>
              </a:spcAft>
              <a:buSzPts val="3500"/>
              <a:buFont typeface="Passion One"/>
              <a:buChar char="●"/>
            </a:pPr>
            <a:r>
              <a:rPr lang="en" sz="3500">
                <a:latin typeface="Passion One"/>
                <a:ea typeface="Passion One"/>
                <a:cs typeface="Passion One"/>
                <a:sym typeface="Passion One"/>
              </a:rPr>
              <a:t>Mural</a:t>
            </a:r>
            <a:endParaRPr sz="3500">
              <a:latin typeface="Passion One"/>
              <a:ea typeface="Passion One"/>
              <a:cs typeface="Passion One"/>
              <a:sym typeface="Passion One"/>
            </a:endParaRPr>
          </a:p>
          <a:p>
            <a:pPr indent="-450850" lvl="0" marL="457200" rtl="0" algn="l">
              <a:spcBef>
                <a:spcPts val="0"/>
              </a:spcBef>
              <a:spcAft>
                <a:spcPts val="0"/>
              </a:spcAft>
              <a:buSzPts val="3500"/>
              <a:buFont typeface="Passion One"/>
              <a:buChar char="●"/>
            </a:pPr>
            <a:r>
              <a:rPr lang="en" sz="3500">
                <a:latin typeface="Passion One"/>
                <a:ea typeface="Passion One"/>
                <a:cs typeface="Passion One"/>
                <a:sym typeface="Passion One"/>
              </a:rPr>
              <a:t>Gallery</a:t>
            </a:r>
            <a:endParaRPr sz="3500">
              <a:latin typeface="Passion One"/>
              <a:ea typeface="Passion One"/>
              <a:cs typeface="Passion One"/>
              <a:sym typeface="Passion One"/>
            </a:endParaRPr>
          </a:p>
          <a:p>
            <a:pPr indent="-450850" lvl="0" marL="457200" rtl="0" algn="l">
              <a:spcBef>
                <a:spcPts val="0"/>
              </a:spcBef>
              <a:spcAft>
                <a:spcPts val="0"/>
              </a:spcAft>
              <a:buSzPts val="3500"/>
              <a:buFont typeface="Passion One"/>
              <a:buChar char="●"/>
            </a:pPr>
            <a:r>
              <a:rPr lang="en" sz="3500">
                <a:latin typeface="Passion One"/>
                <a:ea typeface="Passion One"/>
                <a:cs typeface="Passion One"/>
                <a:sym typeface="Passion One"/>
              </a:rPr>
              <a:t>Market a product</a:t>
            </a:r>
            <a:endParaRPr sz="3500">
              <a:latin typeface="Passion One"/>
              <a:ea typeface="Passion One"/>
              <a:cs typeface="Passion One"/>
              <a:sym typeface="Passion One"/>
            </a:endParaRPr>
          </a:p>
          <a:p>
            <a:pPr indent="0" lvl="0" marL="457200" rtl="0" algn="l">
              <a:spcBef>
                <a:spcPts val="2100"/>
              </a:spcBef>
              <a:spcAft>
                <a:spcPts val="0"/>
              </a:spcAft>
              <a:buNone/>
            </a:pPr>
            <a:r>
              <a:t/>
            </a:r>
            <a:endParaRPr>
              <a:latin typeface="Passion One"/>
              <a:ea typeface="Passion One"/>
              <a:cs typeface="Passion One"/>
              <a:sym typeface="Passion One"/>
            </a:endParaRPr>
          </a:p>
          <a:p>
            <a:pPr indent="0" lvl="0" marL="0" rtl="0" algn="l">
              <a:spcBef>
                <a:spcPts val="2100"/>
              </a:spcBef>
              <a:spcAft>
                <a:spcPts val="2100"/>
              </a:spcAft>
              <a:buNone/>
            </a:pPr>
            <a:r>
              <a:t/>
            </a:r>
            <a:endParaRPr/>
          </a:p>
        </p:txBody>
      </p:sp>
      <p:sp>
        <p:nvSpPr>
          <p:cNvPr id="1765" name="Google Shape;1765;p41"/>
          <p:cNvSpPr txBox="1"/>
          <p:nvPr/>
        </p:nvSpPr>
        <p:spPr>
          <a:xfrm>
            <a:off x="6566025" y="1313775"/>
            <a:ext cx="5255700" cy="2478300"/>
          </a:xfrm>
          <a:prstGeom prst="rect">
            <a:avLst/>
          </a:prstGeom>
          <a:noFill/>
          <a:ln>
            <a:noFill/>
          </a:ln>
        </p:spPr>
        <p:txBody>
          <a:bodyPr anchorCtr="0" anchor="t" bIns="91425" lIns="91425" spcFirstLastPara="1" rIns="91425" wrap="square" tIns="91425">
            <a:noAutofit/>
          </a:bodyPr>
          <a:lstStyle/>
          <a:p>
            <a:pPr indent="-450850" lvl="0" marL="457200" rtl="0" algn="l">
              <a:lnSpc>
                <a:spcPct val="115000"/>
              </a:lnSpc>
              <a:spcBef>
                <a:spcPts val="0"/>
              </a:spcBef>
              <a:spcAft>
                <a:spcPts val="0"/>
              </a:spcAft>
              <a:buClr>
                <a:schemeClr val="dk2"/>
              </a:buClr>
              <a:buSzPts val="3500"/>
              <a:buFont typeface="Passion One"/>
              <a:buChar char="●"/>
            </a:pPr>
            <a:r>
              <a:rPr b="1" lang="en" sz="3500">
                <a:solidFill>
                  <a:schemeClr val="dk2"/>
                </a:solidFill>
                <a:latin typeface="Passion One"/>
                <a:ea typeface="Passion One"/>
                <a:cs typeface="Passion One"/>
                <a:sym typeface="Passion One"/>
              </a:rPr>
              <a:t>Video tutorial</a:t>
            </a:r>
            <a:endParaRPr b="1" sz="3500">
              <a:solidFill>
                <a:schemeClr val="dk2"/>
              </a:solidFill>
              <a:latin typeface="Passion One"/>
              <a:ea typeface="Passion One"/>
              <a:cs typeface="Passion One"/>
              <a:sym typeface="Passion One"/>
            </a:endParaRPr>
          </a:p>
          <a:p>
            <a:pPr indent="-450850" lvl="0" marL="457200" rtl="0" algn="l">
              <a:lnSpc>
                <a:spcPct val="115000"/>
              </a:lnSpc>
              <a:spcBef>
                <a:spcPts val="0"/>
              </a:spcBef>
              <a:spcAft>
                <a:spcPts val="0"/>
              </a:spcAft>
              <a:buClr>
                <a:schemeClr val="dk2"/>
              </a:buClr>
              <a:buSzPts val="3500"/>
              <a:buFont typeface="Passion One"/>
              <a:buChar char="●"/>
            </a:pPr>
            <a:r>
              <a:rPr b="1" lang="en" sz="3500">
                <a:solidFill>
                  <a:schemeClr val="dk2"/>
                </a:solidFill>
                <a:latin typeface="Passion One"/>
                <a:ea typeface="Passion One"/>
                <a:cs typeface="Passion One"/>
                <a:sym typeface="Passion One"/>
              </a:rPr>
              <a:t>Podcast</a:t>
            </a:r>
            <a:endParaRPr b="1" sz="3500">
              <a:solidFill>
                <a:schemeClr val="dk2"/>
              </a:solidFill>
              <a:latin typeface="Passion One"/>
              <a:ea typeface="Passion One"/>
              <a:cs typeface="Passion One"/>
              <a:sym typeface="Passion One"/>
            </a:endParaRPr>
          </a:p>
          <a:p>
            <a:pPr indent="-450850" lvl="0" marL="457200" rtl="0" algn="l">
              <a:lnSpc>
                <a:spcPct val="115000"/>
              </a:lnSpc>
              <a:spcBef>
                <a:spcPts val="0"/>
              </a:spcBef>
              <a:spcAft>
                <a:spcPts val="0"/>
              </a:spcAft>
              <a:buClr>
                <a:schemeClr val="dk2"/>
              </a:buClr>
              <a:buSzPts val="3500"/>
              <a:buFont typeface="Passion One"/>
              <a:buChar char="●"/>
            </a:pPr>
            <a:r>
              <a:rPr b="1" lang="en" sz="3500">
                <a:solidFill>
                  <a:schemeClr val="dk2"/>
                </a:solidFill>
                <a:latin typeface="Passion One"/>
                <a:ea typeface="Passion One"/>
                <a:cs typeface="Passion One"/>
                <a:sym typeface="Passion One"/>
              </a:rPr>
              <a:t>Letter to government leaders</a:t>
            </a:r>
            <a:endParaRPr b="1" sz="3500">
              <a:solidFill>
                <a:schemeClr val="dk2"/>
              </a:solidFill>
              <a:latin typeface="Passion One"/>
              <a:ea typeface="Passion One"/>
              <a:cs typeface="Passion One"/>
              <a:sym typeface="Passion One"/>
            </a:endParaRPr>
          </a:p>
          <a:p>
            <a:pPr indent="-450850" lvl="0" marL="457200" rtl="0" algn="l">
              <a:lnSpc>
                <a:spcPct val="115000"/>
              </a:lnSpc>
              <a:spcBef>
                <a:spcPts val="0"/>
              </a:spcBef>
              <a:spcAft>
                <a:spcPts val="0"/>
              </a:spcAft>
              <a:buClr>
                <a:schemeClr val="dk2"/>
              </a:buClr>
              <a:buSzPts val="3500"/>
              <a:buFont typeface="Passion One"/>
              <a:buChar char="●"/>
            </a:pPr>
            <a:r>
              <a:rPr b="1" lang="en" sz="3500">
                <a:solidFill>
                  <a:schemeClr val="dk2"/>
                </a:solidFill>
                <a:latin typeface="Passion One"/>
                <a:ea typeface="Passion One"/>
                <a:cs typeface="Passion One"/>
                <a:sym typeface="Passion One"/>
              </a:rPr>
              <a:t>Documentary</a:t>
            </a:r>
            <a:endParaRPr b="1" sz="3500">
              <a:solidFill>
                <a:schemeClr val="dk2"/>
              </a:solidFill>
              <a:latin typeface="Passion One"/>
              <a:ea typeface="Passion One"/>
              <a:cs typeface="Passion One"/>
              <a:sym typeface="Passion One"/>
            </a:endParaRPr>
          </a:p>
          <a:p>
            <a:pPr indent="-450850" lvl="0" marL="457200" rtl="0" algn="l">
              <a:lnSpc>
                <a:spcPct val="115000"/>
              </a:lnSpc>
              <a:spcBef>
                <a:spcPts val="0"/>
              </a:spcBef>
              <a:spcAft>
                <a:spcPts val="0"/>
              </a:spcAft>
              <a:buClr>
                <a:schemeClr val="dk2"/>
              </a:buClr>
              <a:buSzPts val="3500"/>
              <a:buFont typeface="Passion One"/>
              <a:buChar char="●"/>
            </a:pPr>
            <a:r>
              <a:rPr b="1" lang="en" sz="3500">
                <a:solidFill>
                  <a:schemeClr val="dk2"/>
                </a:solidFill>
                <a:latin typeface="Passion One"/>
                <a:ea typeface="Passion One"/>
                <a:cs typeface="Passion One"/>
                <a:sym typeface="Passion One"/>
              </a:rPr>
              <a:t>Campaign poster</a:t>
            </a:r>
            <a:endParaRPr b="1" sz="3500">
              <a:solidFill>
                <a:schemeClr val="dk2"/>
              </a:solidFill>
              <a:latin typeface="Passion One"/>
              <a:ea typeface="Passion One"/>
              <a:cs typeface="Passion One"/>
              <a:sym typeface="Passion One"/>
            </a:endParaRPr>
          </a:p>
          <a:p>
            <a:pPr indent="-450850" lvl="0" marL="457200" rtl="0" algn="l">
              <a:lnSpc>
                <a:spcPct val="115000"/>
              </a:lnSpc>
              <a:spcBef>
                <a:spcPts val="0"/>
              </a:spcBef>
              <a:spcAft>
                <a:spcPts val="0"/>
              </a:spcAft>
              <a:buClr>
                <a:schemeClr val="dk2"/>
              </a:buClr>
              <a:buSzPts val="3500"/>
              <a:buFont typeface="Passion One"/>
              <a:buChar char="●"/>
            </a:pPr>
            <a:r>
              <a:rPr b="1" lang="en" sz="3500">
                <a:solidFill>
                  <a:schemeClr val="dk2"/>
                </a:solidFill>
                <a:latin typeface="Passion One"/>
                <a:ea typeface="Passion One"/>
                <a:cs typeface="Passion One"/>
                <a:sym typeface="Passion One"/>
              </a:rPr>
              <a:t>Create a map</a:t>
            </a:r>
            <a:endParaRPr b="1" sz="3500">
              <a:solidFill>
                <a:schemeClr val="dk2"/>
              </a:solidFill>
              <a:latin typeface="Passion One"/>
              <a:ea typeface="Passion One"/>
              <a:cs typeface="Passion One"/>
              <a:sym typeface="Passion One"/>
            </a:endParaRPr>
          </a:p>
          <a:p>
            <a:pPr indent="-450850" lvl="0" marL="457200" rtl="0" algn="l">
              <a:lnSpc>
                <a:spcPct val="115000"/>
              </a:lnSpc>
              <a:spcBef>
                <a:spcPts val="0"/>
              </a:spcBef>
              <a:spcAft>
                <a:spcPts val="0"/>
              </a:spcAft>
              <a:buClr>
                <a:schemeClr val="dk2"/>
              </a:buClr>
              <a:buSzPts val="3500"/>
              <a:buFont typeface="Passion One"/>
              <a:buChar char="●"/>
            </a:pPr>
            <a:r>
              <a:rPr b="1" lang="en" sz="3500">
                <a:solidFill>
                  <a:schemeClr val="dk2"/>
                </a:solidFill>
                <a:latin typeface="Passion One"/>
                <a:ea typeface="Passion One"/>
                <a:cs typeface="Passion One"/>
                <a:sym typeface="Passion One"/>
              </a:rPr>
              <a:t>Write a petition</a:t>
            </a:r>
            <a:endParaRPr sz="3000">
              <a:latin typeface="Thasadith"/>
              <a:ea typeface="Thasadith"/>
              <a:cs typeface="Thasadith"/>
              <a:sym typeface="Thasadith"/>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sp>
        <p:nvSpPr>
          <p:cNvPr id="1770" name="Google Shape;1770;p42"/>
          <p:cNvSpPr txBox="1"/>
          <p:nvPr/>
        </p:nvSpPr>
        <p:spPr>
          <a:xfrm>
            <a:off x="220775" y="163800"/>
            <a:ext cx="11750400" cy="10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chemeClr val="accent3"/>
                </a:solidFill>
                <a:latin typeface="Thasadith"/>
                <a:ea typeface="Thasadith"/>
                <a:cs typeface="Thasadith"/>
                <a:sym typeface="Thasadith"/>
              </a:rPr>
              <a:t>       Driving Question?  </a:t>
            </a:r>
            <a:r>
              <a:rPr b="1" lang="en" sz="4400">
                <a:solidFill>
                  <a:schemeClr val="dk1"/>
                </a:solidFill>
                <a:latin typeface="Thasadith"/>
                <a:ea typeface="Thasadith"/>
                <a:cs typeface="Thasadith"/>
                <a:sym typeface="Thasadith"/>
              </a:rPr>
              <a:t>How can we help new friends feel welcome in our neighborhood?</a:t>
            </a:r>
            <a:endParaRPr b="1" sz="3700">
              <a:latin typeface="Thasadith"/>
              <a:ea typeface="Thasadith"/>
              <a:cs typeface="Thasadith"/>
              <a:sym typeface="Thasadith"/>
            </a:endParaRPr>
          </a:p>
        </p:txBody>
      </p:sp>
      <p:sp>
        <p:nvSpPr>
          <p:cNvPr id="1771" name="Google Shape;1771;p42"/>
          <p:cNvSpPr txBox="1"/>
          <p:nvPr/>
        </p:nvSpPr>
        <p:spPr>
          <a:xfrm>
            <a:off x="220775" y="1659300"/>
            <a:ext cx="34611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chemeClr val="accent3"/>
                </a:solidFill>
                <a:latin typeface="Thasadith"/>
                <a:ea typeface="Thasadith"/>
                <a:cs typeface="Thasadith"/>
                <a:sym typeface="Thasadith"/>
              </a:rPr>
              <a:t>Standards</a:t>
            </a:r>
            <a:endParaRPr b="1" sz="4000">
              <a:solidFill>
                <a:schemeClr val="accent3"/>
              </a:solidFill>
              <a:latin typeface="Thasadith"/>
              <a:ea typeface="Thasadith"/>
              <a:cs typeface="Thasadith"/>
              <a:sym typeface="Thasadith"/>
            </a:endParaRPr>
          </a:p>
        </p:txBody>
      </p:sp>
      <p:sp>
        <p:nvSpPr>
          <p:cNvPr id="1772" name="Google Shape;1772;p42"/>
          <p:cNvSpPr txBox="1"/>
          <p:nvPr/>
        </p:nvSpPr>
        <p:spPr>
          <a:xfrm>
            <a:off x="220775" y="2428425"/>
            <a:ext cx="3802800" cy="44175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1"/>
                </a:solidFill>
              </a:rPr>
              <a:t>SSS3: </a:t>
            </a:r>
            <a:r>
              <a:rPr b="1" lang="en" sz="2500">
                <a:solidFill>
                  <a:schemeClr val="dk1"/>
                </a:solidFill>
              </a:rPr>
              <a:t>Deliberates public issues. </a:t>
            </a:r>
            <a:endParaRPr b="1" sz="2500">
              <a:solidFill>
                <a:schemeClr val="dk1"/>
              </a:solidFill>
            </a:endParaRPr>
          </a:p>
          <a:p>
            <a:pPr indent="0" lvl="0" marL="0" rtl="0" algn="l">
              <a:spcBef>
                <a:spcPts val="0"/>
              </a:spcBef>
              <a:spcAft>
                <a:spcPts val="0"/>
              </a:spcAft>
              <a:buNone/>
            </a:pPr>
            <a:r>
              <a:rPr lang="en" sz="2500">
                <a:solidFill>
                  <a:schemeClr val="dk1"/>
                </a:solidFill>
              </a:rPr>
              <a:t>Knows that there are many ideas, issues, and conflicts going on in the world around one and can listen in order to understand the different points of view and use one’s own voice to enact change.</a:t>
            </a:r>
            <a:endParaRPr/>
          </a:p>
        </p:txBody>
      </p:sp>
      <p:sp>
        <p:nvSpPr>
          <p:cNvPr id="1773" name="Google Shape;1773;p42"/>
          <p:cNvSpPr txBox="1"/>
          <p:nvPr/>
        </p:nvSpPr>
        <p:spPr>
          <a:xfrm>
            <a:off x="8147000" y="2428425"/>
            <a:ext cx="3589200" cy="4417500"/>
          </a:xfrm>
          <a:prstGeom prst="rect">
            <a:avLst/>
          </a:prstGeom>
          <a:solidFill>
            <a:schemeClr val="accent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333333"/>
                </a:solidFill>
              </a:rPr>
              <a:t>SL4: </a:t>
            </a:r>
            <a:r>
              <a:rPr b="1" lang="en" sz="2500">
                <a:solidFill>
                  <a:srgbClr val="333333"/>
                </a:solidFill>
              </a:rPr>
              <a:t>Presenting Information</a:t>
            </a:r>
            <a:endParaRPr b="1" sz="2500">
              <a:solidFill>
                <a:srgbClr val="333333"/>
              </a:solidFill>
            </a:endParaRPr>
          </a:p>
          <a:p>
            <a:pPr indent="0" lvl="0" marL="0" rtl="0" algn="l">
              <a:spcBef>
                <a:spcPts val="0"/>
              </a:spcBef>
              <a:spcAft>
                <a:spcPts val="0"/>
              </a:spcAft>
              <a:buNone/>
            </a:pPr>
            <a:r>
              <a:rPr lang="en" sz="2500">
                <a:solidFill>
                  <a:srgbClr val="333333"/>
                </a:solidFill>
              </a:rPr>
              <a:t>Present information, findings, and supporting evidence such that listeners can follow the line of reasoning and the organization, development, and style are appropriate to task, purpose, and audience.</a:t>
            </a:r>
            <a:endParaRPr sz="2500"/>
          </a:p>
        </p:txBody>
      </p:sp>
      <p:sp>
        <p:nvSpPr>
          <p:cNvPr id="1774" name="Google Shape;1774;p42"/>
          <p:cNvSpPr txBox="1"/>
          <p:nvPr/>
        </p:nvSpPr>
        <p:spPr>
          <a:xfrm>
            <a:off x="4450925" y="2428425"/>
            <a:ext cx="3258000" cy="44175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333333"/>
                </a:solidFill>
              </a:rPr>
              <a:t>R17: </a:t>
            </a:r>
            <a:r>
              <a:rPr b="1" lang="en" sz="2500">
                <a:solidFill>
                  <a:srgbClr val="333333"/>
                </a:solidFill>
              </a:rPr>
              <a:t>Break It Down</a:t>
            </a:r>
            <a:endParaRPr sz="2500">
              <a:solidFill>
                <a:srgbClr val="333333"/>
              </a:solidFill>
            </a:endParaRPr>
          </a:p>
          <a:p>
            <a:pPr indent="0" lvl="0" marL="0" rtl="0" algn="l">
              <a:spcBef>
                <a:spcPts val="0"/>
              </a:spcBef>
              <a:spcAft>
                <a:spcPts val="0"/>
              </a:spcAft>
              <a:buNone/>
            </a:pPr>
            <a:r>
              <a:rPr lang="en" sz="2500">
                <a:solidFill>
                  <a:srgbClr val="333333"/>
                </a:solidFill>
              </a:rPr>
              <a:t>Draw on information from multiple print or digital sources, demonstrating the ability to locate an answer to a question quickly or to solve a problem efficiently.</a:t>
            </a:r>
            <a:endParaRPr sz="25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8" name="Shape 1778"/>
        <p:cNvGrpSpPr/>
        <p:nvPr/>
      </p:nvGrpSpPr>
      <p:grpSpPr>
        <a:xfrm>
          <a:off x="0" y="0"/>
          <a:ext cx="0" cy="0"/>
          <a:chOff x="0" y="0"/>
          <a:chExt cx="0" cy="0"/>
        </a:xfrm>
      </p:grpSpPr>
      <p:grpSp>
        <p:nvGrpSpPr>
          <p:cNvPr id="1779" name="Google Shape;1779;p43"/>
          <p:cNvGrpSpPr/>
          <p:nvPr/>
        </p:nvGrpSpPr>
        <p:grpSpPr>
          <a:xfrm>
            <a:off x="2955346" y="163794"/>
            <a:ext cx="5682592" cy="6537702"/>
            <a:chOff x="6943576" y="675061"/>
            <a:chExt cx="3927154" cy="5252854"/>
          </a:xfrm>
        </p:grpSpPr>
        <p:sp>
          <p:nvSpPr>
            <p:cNvPr id="1780" name="Google Shape;1780;p43"/>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1" name="Google Shape;1781;p43"/>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2" name="Google Shape;1782;p43"/>
            <p:cNvSpPr/>
            <p:nvPr/>
          </p:nvSpPr>
          <p:spPr>
            <a:xfrm>
              <a:off x="7106185" y="1485966"/>
              <a:ext cx="3480300" cy="3480300"/>
            </a:xfrm>
            <a:prstGeom prst="roundRect">
              <a:avLst>
                <a:gd fmla="val 628" name="adj"/>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3" name="Google Shape;1783;p43"/>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4" name="Google Shape;1784;p43"/>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5" name="Google Shape;1785;p43"/>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6" name="Google Shape;1786;p43"/>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7" name="Google Shape;1787;p43"/>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8" name="Google Shape;1788;p43"/>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9" name="Google Shape;1789;p43"/>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90" name="Google Shape;1790;p43"/>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91" name="Google Shape;1791;p43"/>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92" name="Google Shape;1792;p43"/>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93" name="Google Shape;1793;p43"/>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descr="https://www.harpersplayground.org/playgrounds/marshall-park/&#10;&#10;Harper’s Playground, in partnership with the city of Vancouver, Washington, will build a fully accessible playground at Marshall Park. This project addresses the city’s need for accessible public outdoor play spaces through the redesign and construction of an inclusive playground.&#10;&#10;The existing playground is inaccessible, dominated by wood chips and plastic stair-laden structures near the end of their 25-year life span, and excluding thousands of children and their caregivers who experience mobility limiting disability from the physical and mental health benefits of outdoor play.&#10;&#10;This site was selected for its central location, accessibility by public transit, and proximity to other community assets including Legacy Health’s Pediatric Rehabilitation Center, Luepke Senior Center, and the Marshall Community Center. This project directly advances our mission to create a more inclusive world, one playground at a time, where people of all abilities can play together and thrive.&#10;&#10;The newly designed Marshall Park will be physically, socially, and aesthetically inviting for users of all ages and abilities. The new playground will feature fully accessible and explorable play areas (smooth paths, sloping hills, skate ramps for wheelchair users and skateboarders) and equipment that fosters collaboration and interaction among users of diverse abilities (oodle swing, musical instruments, weesaw). The redesign will capitalize on existing amenities (picnic shelter, mature trees, community garden), use long lasting materials (logs, boulders), purpose built and existing landscaping (rolling hills, trees, sand/water areas), and bronze sculptures of native animals to delight and inspire players of all ages. The new playground will meet the social and physical needs of kids and seniors, and foster inter-ability and intergenerational exchange.&#10;&#10;The original firefighter theme of the original playground is an important driver for the design to continue to honor the memory of Chelsea Anderson and her family. We are grateful for the support and engagement of the Anderson family in the planning process for the new playground.&#10;&#10;The total project cost is $2.5 million and is slated to open in Fall 2022. Gifts of $5,000 or more will be recognized on a beautiful bronze plaque at the entrance to the park. Gifts of $250+ &amp; $1,000+ are eligible for a brick or paver." id="1794" name="Google Shape;1794;p43" title="Help Build an Inclusive Playground in Vancouver, Washington!">
            <a:hlinkClick r:id="rId3"/>
          </p:cNvPr>
          <p:cNvPicPr preferRelativeResize="0"/>
          <p:nvPr/>
        </p:nvPicPr>
        <p:blipFill>
          <a:blip r:embed="rId4">
            <a:alphaModFix/>
          </a:blip>
          <a:stretch>
            <a:fillRect/>
          </a:stretch>
        </p:blipFill>
        <p:spPr>
          <a:xfrm>
            <a:off x="3415250" y="1566175"/>
            <a:ext cx="4624925" cy="3468725"/>
          </a:xfrm>
          <a:prstGeom prst="rect">
            <a:avLst/>
          </a:prstGeom>
          <a:noFill/>
          <a:ln>
            <a:noFill/>
          </a:ln>
        </p:spPr>
      </p:pic>
      <p:sp>
        <p:nvSpPr>
          <p:cNvPr id="1795" name="Google Shape;1795;p43"/>
          <p:cNvSpPr txBox="1"/>
          <p:nvPr/>
        </p:nvSpPr>
        <p:spPr>
          <a:xfrm>
            <a:off x="4237300" y="377450"/>
            <a:ext cx="3268800" cy="6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400">
                <a:latin typeface="Thasadith"/>
                <a:ea typeface="Thasadith"/>
                <a:cs typeface="Thasadith"/>
                <a:sym typeface="Thasadith"/>
              </a:rPr>
              <a:t>Entry Event</a:t>
            </a:r>
            <a:endParaRPr b="1" sz="4400">
              <a:latin typeface="Thasadith"/>
              <a:ea typeface="Thasadith"/>
              <a:cs typeface="Thasadith"/>
              <a:sym typeface="Thasadith"/>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pic>
        <p:nvPicPr>
          <p:cNvPr id="1800" name="Google Shape;1800;p44"/>
          <p:cNvPicPr preferRelativeResize="0"/>
          <p:nvPr/>
        </p:nvPicPr>
        <p:blipFill>
          <a:blip r:embed="rId3">
            <a:alphaModFix/>
          </a:blip>
          <a:stretch>
            <a:fillRect/>
          </a:stretch>
        </p:blipFill>
        <p:spPr>
          <a:xfrm>
            <a:off x="2625062" y="356075"/>
            <a:ext cx="2998375" cy="2084375"/>
          </a:xfrm>
          <a:prstGeom prst="rect">
            <a:avLst/>
          </a:prstGeom>
          <a:noFill/>
          <a:ln>
            <a:noFill/>
          </a:ln>
        </p:spPr>
      </p:pic>
      <p:pic>
        <p:nvPicPr>
          <p:cNvPr id="1801" name="Google Shape;1801;p44"/>
          <p:cNvPicPr preferRelativeResize="0"/>
          <p:nvPr/>
        </p:nvPicPr>
        <p:blipFill>
          <a:blip r:embed="rId4">
            <a:alphaModFix/>
          </a:blip>
          <a:stretch>
            <a:fillRect/>
          </a:stretch>
        </p:blipFill>
        <p:spPr>
          <a:xfrm>
            <a:off x="2735238" y="3159175"/>
            <a:ext cx="3030450" cy="2261176"/>
          </a:xfrm>
          <a:prstGeom prst="rect">
            <a:avLst/>
          </a:prstGeom>
          <a:noFill/>
          <a:ln>
            <a:noFill/>
          </a:ln>
        </p:spPr>
      </p:pic>
      <p:sp>
        <p:nvSpPr>
          <p:cNvPr id="1802" name="Google Shape;1802;p44"/>
          <p:cNvSpPr txBox="1"/>
          <p:nvPr/>
        </p:nvSpPr>
        <p:spPr>
          <a:xfrm>
            <a:off x="5623425" y="726400"/>
            <a:ext cx="5637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00">
                <a:latin typeface="Bree Serif"/>
                <a:ea typeface="Bree Serif"/>
                <a:cs typeface="Bree Serif"/>
                <a:sym typeface="Bree Serif"/>
              </a:rPr>
              <a:t>Playground Challenge</a:t>
            </a:r>
            <a:endParaRPr sz="4200">
              <a:latin typeface="Bree Serif"/>
              <a:ea typeface="Bree Serif"/>
              <a:cs typeface="Bree Serif"/>
              <a:sym typeface="Bree Serif"/>
            </a:endParaRPr>
          </a:p>
        </p:txBody>
      </p:sp>
      <p:sp>
        <p:nvSpPr>
          <p:cNvPr id="1803" name="Google Shape;1803;p44"/>
          <p:cNvSpPr txBox="1"/>
          <p:nvPr/>
        </p:nvSpPr>
        <p:spPr>
          <a:xfrm>
            <a:off x="6307075" y="1911663"/>
            <a:ext cx="5343600" cy="4756200"/>
          </a:xfrm>
          <a:prstGeom prst="rect">
            <a:avLst/>
          </a:prstGeom>
          <a:solidFill>
            <a:schemeClr val="accent2"/>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700">
                <a:latin typeface="Open Sans"/>
                <a:ea typeface="Open Sans"/>
                <a:cs typeface="Open Sans"/>
                <a:sym typeface="Open Sans"/>
              </a:rPr>
              <a:t>A new playground is being built and they have asked your team to design one accessible structure for the new playground.  </a:t>
            </a:r>
            <a:endParaRPr sz="2700">
              <a:latin typeface="Open Sans"/>
              <a:ea typeface="Open Sans"/>
              <a:cs typeface="Open Sans"/>
              <a:sym typeface="Open Sans"/>
            </a:endParaRPr>
          </a:p>
          <a:p>
            <a:pPr indent="0" lvl="0" marL="0" rtl="0" algn="l">
              <a:spcBef>
                <a:spcPts val="0"/>
              </a:spcBef>
              <a:spcAft>
                <a:spcPts val="0"/>
              </a:spcAft>
              <a:buNone/>
            </a:pPr>
            <a:r>
              <a:t/>
            </a:r>
            <a:endParaRPr sz="2700">
              <a:latin typeface="Open Sans"/>
              <a:ea typeface="Open Sans"/>
              <a:cs typeface="Open Sans"/>
              <a:sym typeface="Open Sans"/>
            </a:endParaRPr>
          </a:p>
          <a:p>
            <a:pPr indent="0" lvl="0" marL="0" rtl="0" algn="l">
              <a:spcBef>
                <a:spcPts val="0"/>
              </a:spcBef>
              <a:spcAft>
                <a:spcPts val="0"/>
              </a:spcAft>
              <a:buNone/>
            </a:pPr>
            <a:r>
              <a:rPr lang="en" sz="2700">
                <a:latin typeface="Open Sans"/>
                <a:ea typeface="Open Sans"/>
                <a:cs typeface="Open Sans"/>
                <a:sym typeface="Open Sans"/>
              </a:rPr>
              <a:t>Your job is to plan, design, and build one playground structure using the materials provided in your bag to present to the construction crew.</a:t>
            </a:r>
            <a:endParaRPr sz="2700">
              <a:latin typeface="Open Sans"/>
              <a:ea typeface="Open Sans"/>
              <a:cs typeface="Open Sans"/>
              <a:sym typeface="Open Sans"/>
            </a:endParaRPr>
          </a:p>
        </p:txBody>
      </p:sp>
      <p:pic>
        <p:nvPicPr>
          <p:cNvPr id="1804" name="Google Shape;1804;p44"/>
          <p:cNvPicPr preferRelativeResize="0"/>
          <p:nvPr/>
        </p:nvPicPr>
        <p:blipFill>
          <a:blip r:embed="rId5">
            <a:alphaModFix/>
          </a:blip>
          <a:stretch>
            <a:fillRect/>
          </a:stretch>
        </p:blipFill>
        <p:spPr>
          <a:xfrm>
            <a:off x="0" y="1807150"/>
            <a:ext cx="2926903" cy="2261175"/>
          </a:xfrm>
          <a:prstGeom prst="rect">
            <a:avLst/>
          </a:prstGeom>
          <a:noFill/>
          <a:ln>
            <a:noFill/>
          </a:ln>
        </p:spPr>
      </p:pic>
      <p:pic>
        <p:nvPicPr>
          <p:cNvPr id="1805" name="Google Shape;1805;p44"/>
          <p:cNvPicPr preferRelativeResize="0"/>
          <p:nvPr/>
        </p:nvPicPr>
        <p:blipFill>
          <a:blip r:embed="rId6">
            <a:alphaModFix/>
          </a:blip>
          <a:stretch>
            <a:fillRect/>
          </a:stretch>
        </p:blipFill>
        <p:spPr>
          <a:xfrm>
            <a:off x="248225" y="4642825"/>
            <a:ext cx="2779187" cy="2084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
        <p:nvSpPr>
          <p:cNvPr id="1810" name="Google Shape;1810;p45"/>
          <p:cNvSpPr txBox="1"/>
          <p:nvPr>
            <p:ph type="title"/>
          </p:nvPr>
        </p:nvSpPr>
        <p:spPr>
          <a:xfrm>
            <a:off x="957850" y="-261225"/>
            <a:ext cx="97854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6200"/>
              <a:t>Playground Challenge</a:t>
            </a:r>
            <a:endParaRPr sz="6200"/>
          </a:p>
        </p:txBody>
      </p:sp>
      <p:sp>
        <p:nvSpPr>
          <p:cNvPr id="1811" name="Google Shape;1811;p45"/>
          <p:cNvSpPr txBox="1"/>
          <p:nvPr/>
        </p:nvSpPr>
        <p:spPr>
          <a:xfrm>
            <a:off x="1129000" y="918600"/>
            <a:ext cx="9443100" cy="50208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SzPts val="3000"/>
              <a:buFont typeface="Thasadith"/>
              <a:buChar char="●"/>
            </a:pPr>
            <a:r>
              <a:rPr lang="en" sz="3000">
                <a:latin typeface="Thasadith"/>
                <a:ea typeface="Thasadith"/>
                <a:cs typeface="Thasadith"/>
                <a:sym typeface="Thasadith"/>
              </a:rPr>
              <a:t>Work in teams of 3-4</a:t>
            </a:r>
            <a:endParaRPr sz="3000">
              <a:latin typeface="Thasadith"/>
              <a:ea typeface="Thasadith"/>
              <a:cs typeface="Thasadith"/>
              <a:sym typeface="Thasadith"/>
            </a:endParaRPr>
          </a:p>
          <a:p>
            <a:pPr indent="0" lvl="0" marL="457200" rtl="0" algn="l">
              <a:spcBef>
                <a:spcPts val="0"/>
              </a:spcBef>
              <a:spcAft>
                <a:spcPts val="0"/>
              </a:spcAft>
              <a:buNone/>
            </a:pPr>
            <a:r>
              <a:t/>
            </a:r>
            <a:endParaRPr sz="3000">
              <a:latin typeface="Thasadith"/>
              <a:ea typeface="Thasadith"/>
              <a:cs typeface="Thasadith"/>
              <a:sym typeface="Thasadith"/>
            </a:endParaRPr>
          </a:p>
          <a:p>
            <a:pPr indent="-419100" lvl="0" marL="457200" rtl="0" algn="l">
              <a:spcBef>
                <a:spcPts val="0"/>
              </a:spcBef>
              <a:spcAft>
                <a:spcPts val="0"/>
              </a:spcAft>
              <a:buSzPts val="3000"/>
              <a:buFont typeface="Thasadith"/>
              <a:buChar char="●"/>
            </a:pPr>
            <a:r>
              <a:rPr lang="en" sz="3000">
                <a:latin typeface="Thasadith"/>
                <a:ea typeface="Thasadith"/>
                <a:cs typeface="Thasadith"/>
                <a:sym typeface="Thasadith"/>
              </a:rPr>
              <a:t>Design and create your accessible equipment prototype</a:t>
            </a:r>
            <a:endParaRPr sz="3000">
              <a:latin typeface="Thasadith"/>
              <a:ea typeface="Thasadith"/>
              <a:cs typeface="Thasadith"/>
              <a:sym typeface="Thasadith"/>
            </a:endParaRPr>
          </a:p>
          <a:p>
            <a:pPr indent="0" lvl="0" marL="457200" rtl="0" algn="l">
              <a:spcBef>
                <a:spcPts val="0"/>
              </a:spcBef>
              <a:spcAft>
                <a:spcPts val="0"/>
              </a:spcAft>
              <a:buNone/>
            </a:pPr>
            <a:r>
              <a:t/>
            </a:r>
            <a:endParaRPr sz="3000">
              <a:latin typeface="Thasadith"/>
              <a:ea typeface="Thasadith"/>
              <a:cs typeface="Thasadith"/>
              <a:sym typeface="Thasadith"/>
            </a:endParaRPr>
          </a:p>
          <a:p>
            <a:pPr indent="-419100" lvl="0" marL="457200" rtl="0" algn="l">
              <a:spcBef>
                <a:spcPts val="0"/>
              </a:spcBef>
              <a:spcAft>
                <a:spcPts val="0"/>
              </a:spcAft>
              <a:buSzPts val="3000"/>
              <a:buFont typeface="Thasadith"/>
              <a:buChar char="●"/>
            </a:pPr>
            <a:r>
              <a:rPr lang="en" sz="3000">
                <a:latin typeface="Thasadith"/>
                <a:ea typeface="Thasadith"/>
                <a:cs typeface="Thasadith"/>
                <a:sym typeface="Thasadith"/>
              </a:rPr>
              <a:t>Discuss your equipment’s unique features and how it helps new friends feel welcome</a:t>
            </a:r>
            <a:endParaRPr sz="3000">
              <a:latin typeface="Thasadith"/>
              <a:ea typeface="Thasadith"/>
              <a:cs typeface="Thasadith"/>
              <a:sym typeface="Thasadith"/>
            </a:endParaRPr>
          </a:p>
          <a:p>
            <a:pPr indent="0" lvl="0" marL="457200" rtl="0" algn="l">
              <a:spcBef>
                <a:spcPts val="0"/>
              </a:spcBef>
              <a:spcAft>
                <a:spcPts val="0"/>
              </a:spcAft>
              <a:buNone/>
            </a:pPr>
            <a:r>
              <a:t/>
            </a:r>
            <a:endParaRPr sz="3000">
              <a:latin typeface="Thasadith"/>
              <a:ea typeface="Thasadith"/>
              <a:cs typeface="Thasadith"/>
              <a:sym typeface="Thasadith"/>
            </a:endParaRPr>
          </a:p>
          <a:p>
            <a:pPr indent="-419100" lvl="0" marL="457200" rtl="0" algn="l">
              <a:spcBef>
                <a:spcPts val="0"/>
              </a:spcBef>
              <a:spcAft>
                <a:spcPts val="0"/>
              </a:spcAft>
              <a:buSzPts val="3000"/>
              <a:buFont typeface="Thasadith"/>
              <a:buChar char="●"/>
            </a:pPr>
            <a:r>
              <a:rPr lang="en" sz="3000">
                <a:latin typeface="Thasadith"/>
                <a:ea typeface="Thasadith"/>
                <a:cs typeface="Thasadith"/>
                <a:sym typeface="Thasadith"/>
              </a:rPr>
              <a:t>Plan how you will present this new design to the construction crew.</a:t>
            </a:r>
            <a:endParaRPr sz="3000">
              <a:latin typeface="Thasadith"/>
              <a:ea typeface="Thasadith"/>
              <a:cs typeface="Thasadith"/>
              <a:sym typeface="Thasadith"/>
            </a:endParaRPr>
          </a:p>
          <a:p>
            <a:pPr indent="0" lvl="0" marL="457200" rtl="0" algn="l">
              <a:spcBef>
                <a:spcPts val="0"/>
              </a:spcBef>
              <a:spcAft>
                <a:spcPts val="0"/>
              </a:spcAft>
              <a:buNone/>
            </a:pPr>
            <a:r>
              <a:rPr lang="en" sz="3000">
                <a:latin typeface="Thasadith"/>
                <a:ea typeface="Thasadith"/>
                <a:cs typeface="Thasadith"/>
                <a:sym typeface="Thasadith"/>
              </a:rPr>
              <a:t> </a:t>
            </a:r>
            <a:endParaRPr sz="3000">
              <a:latin typeface="Thasadith"/>
              <a:ea typeface="Thasadith"/>
              <a:cs typeface="Thasadith"/>
              <a:sym typeface="Thasadith"/>
            </a:endParaRPr>
          </a:p>
          <a:p>
            <a:pPr indent="-419100" lvl="0" marL="457200" rtl="0" algn="l">
              <a:spcBef>
                <a:spcPts val="0"/>
              </a:spcBef>
              <a:spcAft>
                <a:spcPts val="0"/>
              </a:spcAft>
              <a:buSzPts val="3000"/>
              <a:buFont typeface="Thasadith"/>
              <a:buChar char="●"/>
            </a:pPr>
            <a:r>
              <a:rPr lang="en" sz="3000">
                <a:latin typeface="Thasadith"/>
                <a:ea typeface="Thasadith"/>
                <a:cs typeface="Thasadith"/>
                <a:sym typeface="Thasadith"/>
              </a:rPr>
              <a:t>Prepare your presentation</a:t>
            </a:r>
            <a:endParaRPr sz="3000">
              <a:latin typeface="Thasadith"/>
              <a:ea typeface="Thasadith"/>
              <a:cs typeface="Thasadith"/>
              <a:sym typeface="Thasadith"/>
            </a:endParaRPr>
          </a:p>
        </p:txBody>
      </p:sp>
      <p:pic>
        <p:nvPicPr>
          <p:cNvPr descr="A 10 Minute Timer calm and relaxing music and background Lights .&#10;life Lights background, Countdown VID for 10 minute you can play it for: meditation, homework, break time, classroom, study, and any purpose.&#10;Enjoy your time with us(timer to).&#10;&#10;✅SUBSCRIBE US for more TIMER 👉:https://www.youtube.com/c/SETTIMERTO?sub_confirmation=1&#10;&#10;Share this video with a friend:&#10;https://youtu.be/9C1G_CJaQF4&#10;&#10;🛑Recommended Video Series You Should Check Out!&#10;&#10;➡️LEGO TIMER:&#10;&#10; 🎥 5 minutes LEGO TIMER- 5 minutes LEGO Countdown - 5 MIN LEGO timer (with music):&#10; https://youtu.be/OQgjQnLNiPM&#10; 🎥 10 minutes LEGO TIMER- 10 minutes LEGO Countdown - 10 MIN LEGO timer (with music):&#10; https://youtu.be/eMXPeXQxxTU&#10; 🎥 15 minute LEGO TIMER countdown with music:&#10; https://youtu.be/vw0QzAZN-Pg&#10; 🚨➡LEGO TIMER Playlist:&#10; https://youtu.be/OQgjQnLNiPM&#10;&#10;&#10;➡️AMONG US TIMER:&#10; &#10; 🎥 Among Us 15 Minute Timer With  Among Us Cartoon &amp; Music:&#10; https://youtu.be/o1j74L___ZI&#10; 🎥 20 Minutes Timer With AMONG US 🚀:&#10; https://youtu.be/5Ba3eg8dTBw&#10; 🎥 5 Minute Timer With AMONG US 🚀 5 Minute Timer Bomb With Music:&#10; https://youtu.be/MAaRXbo-mJc&#10; 🚨➡AMONG US TIMER Playlist:&#10; https://youtu.be/o1j74L___ZI&#10;&#10;&#10;💕My Most Cute Video:&#10; 🎥 10 Minute Cute Puppy Timer With Alarm &amp; Music:&#10; https://youtu.be/Jxh_KGY8CHQ&#10;&#10;&#10;TIMER TO set timers for any purpose from a cooking timer, rest timer, break timer, children timer, play timer, classroom timer, and any other purpose.&#10;&#10;Our set timers are convenient and adapted to anything and any purpose. Feel free to watch the channel, comment, and ask us for more timers.&#10;&#10;&#10;💬 JOIN US IN THE COMMENTS&#10;WE LIKE TO HAVE FUN!!" id="1812" name="Google Shape;1812;p45" title="10 Minute Timer - Calm And Relaxing Music">
            <a:hlinkClick r:id="rId3"/>
          </p:cNvPr>
          <p:cNvPicPr preferRelativeResize="0"/>
          <p:nvPr/>
        </p:nvPicPr>
        <p:blipFill>
          <a:blip r:embed="rId4">
            <a:alphaModFix/>
          </a:blip>
          <a:stretch>
            <a:fillRect/>
          </a:stretch>
        </p:blipFill>
        <p:spPr>
          <a:xfrm>
            <a:off x="8374875" y="4772300"/>
            <a:ext cx="3353425" cy="1886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2"/>
                                        </p:tgtEl>
                                        <p:attrNameLst>
                                          <p:attrName>style.visibility</p:attrName>
                                        </p:attrNameLst>
                                      </p:cBhvr>
                                      <p:to>
                                        <p:strVal val="visible"/>
                                      </p:to>
                                    </p:set>
                                    <p:animEffect filter="fade" transition="in">
                                      <p:cBhvr>
                                        <p:cTn dur="1000"/>
                                        <p:tgtEl>
                                          <p:spTgt spid="18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grpSp>
        <p:nvGrpSpPr>
          <p:cNvPr id="1817" name="Google Shape;1817;p46"/>
          <p:cNvGrpSpPr/>
          <p:nvPr/>
        </p:nvGrpSpPr>
        <p:grpSpPr>
          <a:xfrm>
            <a:off x="198927" y="847399"/>
            <a:ext cx="2862895" cy="4358293"/>
            <a:chOff x="6943576" y="675061"/>
            <a:chExt cx="3927154" cy="5252854"/>
          </a:xfrm>
        </p:grpSpPr>
        <p:sp>
          <p:nvSpPr>
            <p:cNvPr id="1818" name="Google Shape;1818;p46"/>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19" name="Google Shape;1819;p46"/>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0" name="Google Shape;1820;p46"/>
            <p:cNvSpPr/>
            <p:nvPr/>
          </p:nvSpPr>
          <p:spPr>
            <a:xfrm>
              <a:off x="7106185" y="1485966"/>
              <a:ext cx="3480300" cy="3480300"/>
            </a:xfrm>
            <a:prstGeom prst="roundRect">
              <a:avLst>
                <a:gd fmla="val 628"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1" name="Google Shape;1821;p46"/>
            <p:cNvSpPr/>
            <p:nvPr/>
          </p:nvSpPr>
          <p:spPr>
            <a:xfrm>
              <a:off x="7106185" y="14860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2" name="Google Shape;1822;p46"/>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3" name="Google Shape;1823;p46"/>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4" name="Google Shape;1824;p46"/>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5" name="Google Shape;1825;p46"/>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6" name="Google Shape;1826;p46"/>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7" name="Google Shape;1827;p46"/>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8" name="Google Shape;1828;p46"/>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9" name="Google Shape;1829;p46"/>
            <p:cNvSpPr/>
            <p:nvPr/>
          </p:nvSpPr>
          <p:spPr>
            <a:xfrm rot="10800000">
              <a:off x="7679728" y="9960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0" name="Google Shape;1830;p46"/>
            <p:cNvSpPr/>
            <p:nvPr/>
          </p:nvSpPr>
          <p:spPr>
            <a:xfrm>
              <a:off x="7679650" y="11197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1" name="Google Shape;1831;p46"/>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2" name="Google Shape;1832;p46"/>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3" name="Google Shape;1833;p46"/>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4" name="Google Shape;1834;p46"/>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835" name="Google Shape;1835;p46"/>
          <p:cNvSpPr txBox="1"/>
          <p:nvPr>
            <p:ph idx="2" type="title"/>
          </p:nvPr>
        </p:nvSpPr>
        <p:spPr>
          <a:xfrm>
            <a:off x="-275612" y="-106825"/>
            <a:ext cx="107148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6200"/>
              <a:t>Your Voice Your Choice</a:t>
            </a:r>
            <a:r>
              <a:rPr lang="en" sz="6200"/>
              <a:t> </a:t>
            </a:r>
            <a:endParaRPr sz="6200"/>
          </a:p>
        </p:txBody>
      </p:sp>
      <p:grpSp>
        <p:nvGrpSpPr>
          <p:cNvPr id="1836" name="Google Shape;1836;p46"/>
          <p:cNvGrpSpPr/>
          <p:nvPr/>
        </p:nvGrpSpPr>
        <p:grpSpPr>
          <a:xfrm>
            <a:off x="3147627" y="2260299"/>
            <a:ext cx="2862895" cy="4358293"/>
            <a:chOff x="6943576" y="675061"/>
            <a:chExt cx="3927154" cy="5252854"/>
          </a:xfrm>
        </p:grpSpPr>
        <p:sp>
          <p:nvSpPr>
            <p:cNvPr id="1837" name="Google Shape;1837;p46"/>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8" name="Google Shape;1838;p46"/>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9" name="Google Shape;1839;p46"/>
            <p:cNvSpPr/>
            <p:nvPr/>
          </p:nvSpPr>
          <p:spPr>
            <a:xfrm>
              <a:off x="7106185" y="1485966"/>
              <a:ext cx="3480300" cy="3480300"/>
            </a:xfrm>
            <a:prstGeom prst="roundRect">
              <a:avLst>
                <a:gd fmla="val 628"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0" name="Google Shape;1840;p46"/>
            <p:cNvSpPr/>
            <p:nvPr/>
          </p:nvSpPr>
          <p:spPr>
            <a:xfrm>
              <a:off x="7106185" y="14860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1" name="Google Shape;1841;p46"/>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2" name="Google Shape;1842;p46"/>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3" name="Google Shape;1843;p46"/>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4" name="Google Shape;1844;p46"/>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5" name="Google Shape;1845;p46"/>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6" name="Google Shape;1846;p46"/>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7" name="Google Shape;1847;p46"/>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8" name="Google Shape;1848;p46"/>
            <p:cNvSpPr/>
            <p:nvPr/>
          </p:nvSpPr>
          <p:spPr>
            <a:xfrm rot="10800000">
              <a:off x="7679728" y="9960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49" name="Google Shape;1849;p46"/>
            <p:cNvSpPr/>
            <p:nvPr/>
          </p:nvSpPr>
          <p:spPr>
            <a:xfrm>
              <a:off x="7679650" y="11197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50" name="Google Shape;1850;p46"/>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51" name="Google Shape;1851;p46"/>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52" name="Google Shape;1852;p46"/>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53" name="Google Shape;1853;p46"/>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854" name="Google Shape;1854;p46"/>
          <p:cNvGrpSpPr/>
          <p:nvPr/>
        </p:nvGrpSpPr>
        <p:grpSpPr>
          <a:xfrm>
            <a:off x="6074614" y="993474"/>
            <a:ext cx="2862895" cy="4358293"/>
            <a:chOff x="6943576" y="675061"/>
            <a:chExt cx="3927154" cy="5252854"/>
          </a:xfrm>
        </p:grpSpPr>
        <p:sp>
          <p:nvSpPr>
            <p:cNvPr id="1855" name="Google Shape;1855;p46"/>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56" name="Google Shape;1856;p46"/>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57" name="Google Shape;1857;p46"/>
            <p:cNvSpPr/>
            <p:nvPr/>
          </p:nvSpPr>
          <p:spPr>
            <a:xfrm>
              <a:off x="7106185" y="1485966"/>
              <a:ext cx="3480300" cy="3480300"/>
            </a:xfrm>
            <a:prstGeom prst="roundRect">
              <a:avLst>
                <a:gd fmla="val 628"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58" name="Google Shape;1858;p46"/>
            <p:cNvSpPr/>
            <p:nvPr/>
          </p:nvSpPr>
          <p:spPr>
            <a:xfrm>
              <a:off x="7106185" y="14860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59" name="Google Shape;1859;p46"/>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0" name="Google Shape;1860;p46"/>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1" name="Google Shape;1861;p46"/>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2" name="Google Shape;1862;p46"/>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3" name="Google Shape;1863;p46"/>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4" name="Google Shape;1864;p46"/>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5" name="Google Shape;1865;p46"/>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6" name="Google Shape;1866;p46"/>
            <p:cNvSpPr/>
            <p:nvPr/>
          </p:nvSpPr>
          <p:spPr>
            <a:xfrm rot="10800000">
              <a:off x="7679728" y="9960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7" name="Google Shape;1867;p46"/>
            <p:cNvSpPr/>
            <p:nvPr/>
          </p:nvSpPr>
          <p:spPr>
            <a:xfrm>
              <a:off x="7679650" y="11197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8" name="Google Shape;1868;p46"/>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9" name="Google Shape;1869;p46"/>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70" name="Google Shape;1870;p46"/>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71" name="Google Shape;1871;p46"/>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872" name="Google Shape;1872;p46"/>
          <p:cNvGrpSpPr/>
          <p:nvPr/>
        </p:nvGrpSpPr>
        <p:grpSpPr>
          <a:xfrm>
            <a:off x="9001602" y="2260299"/>
            <a:ext cx="2862895" cy="4358293"/>
            <a:chOff x="6943576" y="675061"/>
            <a:chExt cx="3927154" cy="5252854"/>
          </a:xfrm>
        </p:grpSpPr>
        <p:sp>
          <p:nvSpPr>
            <p:cNvPr id="1873" name="Google Shape;1873;p46"/>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74" name="Google Shape;1874;p46"/>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75" name="Google Shape;1875;p46"/>
            <p:cNvSpPr/>
            <p:nvPr/>
          </p:nvSpPr>
          <p:spPr>
            <a:xfrm>
              <a:off x="7106185" y="1485966"/>
              <a:ext cx="3480300" cy="3480300"/>
            </a:xfrm>
            <a:prstGeom prst="roundRect">
              <a:avLst>
                <a:gd fmla="val 628"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76" name="Google Shape;1876;p46"/>
            <p:cNvSpPr/>
            <p:nvPr/>
          </p:nvSpPr>
          <p:spPr>
            <a:xfrm>
              <a:off x="7106185" y="14860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77" name="Google Shape;1877;p46"/>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78" name="Google Shape;1878;p46"/>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79" name="Google Shape;1879;p46"/>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0" name="Google Shape;1880;p46"/>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1" name="Google Shape;1881;p46"/>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2" name="Google Shape;1882;p46"/>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3" name="Google Shape;1883;p46"/>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4" name="Google Shape;1884;p46"/>
            <p:cNvSpPr/>
            <p:nvPr/>
          </p:nvSpPr>
          <p:spPr>
            <a:xfrm rot="10800000">
              <a:off x="7679728" y="9960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5" name="Google Shape;1885;p46"/>
            <p:cNvSpPr/>
            <p:nvPr/>
          </p:nvSpPr>
          <p:spPr>
            <a:xfrm>
              <a:off x="7679650" y="11197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6" name="Google Shape;1886;p46"/>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7" name="Google Shape;1887;p46"/>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8" name="Google Shape;1888;p46"/>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9" name="Google Shape;1889;p46"/>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890" name="Google Shape;1890;p46"/>
          <p:cNvSpPr txBox="1"/>
          <p:nvPr/>
        </p:nvSpPr>
        <p:spPr>
          <a:xfrm>
            <a:off x="348950" y="1894325"/>
            <a:ext cx="2328600" cy="20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400">
                <a:latin typeface="Passion One"/>
                <a:ea typeface="Passion One"/>
                <a:cs typeface="Passion One"/>
                <a:sym typeface="Passion One"/>
              </a:rPr>
              <a:t>Team </a:t>
            </a:r>
            <a:endParaRPr b="1" sz="4400">
              <a:latin typeface="Passion One"/>
              <a:ea typeface="Passion One"/>
              <a:cs typeface="Passion One"/>
              <a:sym typeface="Passion One"/>
            </a:endParaRPr>
          </a:p>
          <a:p>
            <a:pPr indent="0" lvl="0" marL="0" rtl="0" algn="ctr">
              <a:spcBef>
                <a:spcPts val="0"/>
              </a:spcBef>
              <a:spcAft>
                <a:spcPts val="0"/>
              </a:spcAft>
              <a:buNone/>
            </a:pPr>
            <a:r>
              <a:t/>
            </a:r>
            <a:endParaRPr b="1" sz="4400">
              <a:latin typeface="Passion One"/>
              <a:ea typeface="Passion One"/>
              <a:cs typeface="Passion One"/>
              <a:sym typeface="Passion One"/>
            </a:endParaRPr>
          </a:p>
        </p:txBody>
      </p:sp>
      <p:sp>
        <p:nvSpPr>
          <p:cNvPr id="1891" name="Google Shape;1891;p46"/>
          <p:cNvSpPr txBox="1"/>
          <p:nvPr/>
        </p:nvSpPr>
        <p:spPr>
          <a:xfrm>
            <a:off x="3403925" y="3424700"/>
            <a:ext cx="2328600" cy="20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400">
                <a:latin typeface="Passion One"/>
                <a:ea typeface="Passion One"/>
                <a:cs typeface="Passion One"/>
                <a:sym typeface="Passion One"/>
              </a:rPr>
              <a:t>Team </a:t>
            </a:r>
            <a:endParaRPr b="1" sz="4400">
              <a:latin typeface="Passion One"/>
              <a:ea typeface="Passion One"/>
              <a:cs typeface="Passion One"/>
              <a:sym typeface="Passion One"/>
            </a:endParaRPr>
          </a:p>
        </p:txBody>
      </p:sp>
      <p:sp>
        <p:nvSpPr>
          <p:cNvPr id="1892" name="Google Shape;1892;p46"/>
          <p:cNvSpPr txBox="1"/>
          <p:nvPr/>
        </p:nvSpPr>
        <p:spPr>
          <a:xfrm>
            <a:off x="6341763" y="2157875"/>
            <a:ext cx="2328600" cy="20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400">
                <a:latin typeface="Passion One"/>
                <a:ea typeface="Passion One"/>
                <a:cs typeface="Passion One"/>
                <a:sym typeface="Passion One"/>
              </a:rPr>
              <a:t>Team </a:t>
            </a:r>
            <a:endParaRPr b="1" sz="4400">
              <a:latin typeface="Passion One"/>
              <a:ea typeface="Passion One"/>
              <a:cs typeface="Passion One"/>
              <a:sym typeface="Passion One"/>
            </a:endParaRPr>
          </a:p>
        </p:txBody>
      </p:sp>
      <p:sp>
        <p:nvSpPr>
          <p:cNvPr id="1893" name="Google Shape;1893;p46"/>
          <p:cNvSpPr txBox="1"/>
          <p:nvPr/>
        </p:nvSpPr>
        <p:spPr>
          <a:xfrm>
            <a:off x="9279600" y="3322275"/>
            <a:ext cx="2328600" cy="20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400">
                <a:latin typeface="Passion One"/>
                <a:ea typeface="Passion One"/>
                <a:cs typeface="Passion One"/>
                <a:sym typeface="Passion One"/>
              </a:rPr>
              <a:t>Team </a:t>
            </a:r>
            <a:endParaRPr b="1" sz="4400">
              <a:latin typeface="Passion One"/>
              <a:ea typeface="Passion One"/>
              <a:cs typeface="Passion One"/>
              <a:sym typeface="Passion One"/>
            </a:endParaRPr>
          </a:p>
          <a:p>
            <a:pPr indent="0" lvl="0" marL="0" rtl="0" algn="ctr">
              <a:spcBef>
                <a:spcPts val="0"/>
              </a:spcBef>
              <a:spcAft>
                <a:spcPts val="0"/>
              </a:spcAft>
              <a:buNone/>
            </a:pPr>
            <a:r>
              <a:t/>
            </a:r>
            <a:endParaRPr b="1" sz="4400">
              <a:latin typeface="Passion One"/>
              <a:ea typeface="Passion One"/>
              <a:cs typeface="Passion One"/>
              <a:sym typeface="Passion On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grpSp>
        <p:nvGrpSpPr>
          <p:cNvPr id="1898" name="Google Shape;1898;p47"/>
          <p:cNvGrpSpPr/>
          <p:nvPr/>
        </p:nvGrpSpPr>
        <p:grpSpPr>
          <a:xfrm>
            <a:off x="198927" y="847399"/>
            <a:ext cx="2862895" cy="4358293"/>
            <a:chOff x="6943576" y="675061"/>
            <a:chExt cx="3927154" cy="5252854"/>
          </a:xfrm>
        </p:grpSpPr>
        <p:sp>
          <p:nvSpPr>
            <p:cNvPr id="1899" name="Google Shape;1899;p47"/>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0" name="Google Shape;1900;p47"/>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1" name="Google Shape;1901;p47"/>
            <p:cNvSpPr/>
            <p:nvPr/>
          </p:nvSpPr>
          <p:spPr>
            <a:xfrm>
              <a:off x="7106185" y="1485966"/>
              <a:ext cx="3480300" cy="3480300"/>
            </a:xfrm>
            <a:prstGeom prst="roundRect">
              <a:avLst>
                <a:gd fmla="val 628"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2" name="Google Shape;1902;p47"/>
            <p:cNvSpPr/>
            <p:nvPr/>
          </p:nvSpPr>
          <p:spPr>
            <a:xfrm>
              <a:off x="7106185" y="14860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3" name="Google Shape;1903;p47"/>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4" name="Google Shape;1904;p47"/>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5" name="Google Shape;1905;p47"/>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6" name="Google Shape;1906;p47"/>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7" name="Google Shape;1907;p47"/>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8" name="Google Shape;1908;p47"/>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9" name="Google Shape;1909;p47"/>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0" name="Google Shape;1910;p47"/>
            <p:cNvSpPr/>
            <p:nvPr/>
          </p:nvSpPr>
          <p:spPr>
            <a:xfrm rot="10800000">
              <a:off x="7679728" y="9960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1" name="Google Shape;1911;p47"/>
            <p:cNvSpPr/>
            <p:nvPr/>
          </p:nvSpPr>
          <p:spPr>
            <a:xfrm>
              <a:off x="7679650" y="11197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2" name="Google Shape;1912;p47"/>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3" name="Google Shape;1913;p47"/>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4" name="Google Shape;1914;p47"/>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5" name="Google Shape;1915;p47"/>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916" name="Google Shape;1916;p47"/>
          <p:cNvSpPr txBox="1"/>
          <p:nvPr>
            <p:ph idx="2" type="title"/>
          </p:nvPr>
        </p:nvSpPr>
        <p:spPr>
          <a:xfrm>
            <a:off x="-275612" y="-106825"/>
            <a:ext cx="107148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6200"/>
              <a:t>Your Voice Your Choice </a:t>
            </a:r>
            <a:endParaRPr sz="6200"/>
          </a:p>
        </p:txBody>
      </p:sp>
      <p:grpSp>
        <p:nvGrpSpPr>
          <p:cNvPr id="1917" name="Google Shape;1917;p47"/>
          <p:cNvGrpSpPr/>
          <p:nvPr/>
        </p:nvGrpSpPr>
        <p:grpSpPr>
          <a:xfrm>
            <a:off x="3147627" y="2260299"/>
            <a:ext cx="2862895" cy="4358293"/>
            <a:chOff x="6943576" y="675061"/>
            <a:chExt cx="3927154" cy="5252854"/>
          </a:xfrm>
        </p:grpSpPr>
        <p:sp>
          <p:nvSpPr>
            <p:cNvPr id="1918" name="Google Shape;1918;p47"/>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9" name="Google Shape;1919;p47"/>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0" name="Google Shape;1920;p47"/>
            <p:cNvSpPr/>
            <p:nvPr/>
          </p:nvSpPr>
          <p:spPr>
            <a:xfrm>
              <a:off x="7106185" y="1485966"/>
              <a:ext cx="3480300" cy="3480300"/>
            </a:xfrm>
            <a:prstGeom prst="roundRect">
              <a:avLst>
                <a:gd fmla="val 628"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1" name="Google Shape;1921;p47"/>
            <p:cNvSpPr/>
            <p:nvPr/>
          </p:nvSpPr>
          <p:spPr>
            <a:xfrm>
              <a:off x="7106185" y="14860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2" name="Google Shape;1922;p47"/>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3" name="Google Shape;1923;p47"/>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4" name="Google Shape;1924;p47"/>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5" name="Google Shape;1925;p47"/>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6" name="Google Shape;1926;p47"/>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7" name="Google Shape;1927;p47"/>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8" name="Google Shape;1928;p47"/>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9" name="Google Shape;1929;p47"/>
            <p:cNvSpPr/>
            <p:nvPr/>
          </p:nvSpPr>
          <p:spPr>
            <a:xfrm rot="10800000">
              <a:off x="7679728" y="9960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0" name="Google Shape;1930;p47"/>
            <p:cNvSpPr/>
            <p:nvPr/>
          </p:nvSpPr>
          <p:spPr>
            <a:xfrm>
              <a:off x="7679650" y="11197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1" name="Google Shape;1931;p47"/>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2" name="Google Shape;1932;p47"/>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3" name="Google Shape;1933;p47"/>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4" name="Google Shape;1934;p47"/>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935" name="Google Shape;1935;p47"/>
          <p:cNvGrpSpPr/>
          <p:nvPr/>
        </p:nvGrpSpPr>
        <p:grpSpPr>
          <a:xfrm>
            <a:off x="6074614" y="993474"/>
            <a:ext cx="2862895" cy="4358293"/>
            <a:chOff x="6943576" y="675061"/>
            <a:chExt cx="3927154" cy="5252854"/>
          </a:xfrm>
        </p:grpSpPr>
        <p:sp>
          <p:nvSpPr>
            <p:cNvPr id="1936" name="Google Shape;1936;p47"/>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7" name="Google Shape;1937;p47"/>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8" name="Google Shape;1938;p47"/>
            <p:cNvSpPr/>
            <p:nvPr/>
          </p:nvSpPr>
          <p:spPr>
            <a:xfrm>
              <a:off x="7106185" y="1485966"/>
              <a:ext cx="3480300" cy="3480300"/>
            </a:xfrm>
            <a:prstGeom prst="roundRect">
              <a:avLst>
                <a:gd fmla="val 628"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9" name="Google Shape;1939;p47"/>
            <p:cNvSpPr/>
            <p:nvPr/>
          </p:nvSpPr>
          <p:spPr>
            <a:xfrm>
              <a:off x="7106185" y="14860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0" name="Google Shape;1940;p47"/>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1" name="Google Shape;1941;p47"/>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2" name="Google Shape;1942;p47"/>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3" name="Google Shape;1943;p47"/>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4" name="Google Shape;1944;p47"/>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5" name="Google Shape;1945;p47"/>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6" name="Google Shape;1946;p47"/>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7" name="Google Shape;1947;p47"/>
            <p:cNvSpPr/>
            <p:nvPr/>
          </p:nvSpPr>
          <p:spPr>
            <a:xfrm rot="10800000">
              <a:off x="7679728" y="9960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8" name="Google Shape;1948;p47"/>
            <p:cNvSpPr/>
            <p:nvPr/>
          </p:nvSpPr>
          <p:spPr>
            <a:xfrm>
              <a:off x="7679650" y="11197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9" name="Google Shape;1949;p47"/>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0" name="Google Shape;1950;p47"/>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1" name="Google Shape;1951;p47"/>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2" name="Google Shape;1952;p47"/>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953" name="Google Shape;1953;p47"/>
          <p:cNvGrpSpPr/>
          <p:nvPr/>
        </p:nvGrpSpPr>
        <p:grpSpPr>
          <a:xfrm>
            <a:off x="9001602" y="2260299"/>
            <a:ext cx="2862895" cy="4358293"/>
            <a:chOff x="6943576" y="675061"/>
            <a:chExt cx="3927154" cy="5252854"/>
          </a:xfrm>
        </p:grpSpPr>
        <p:sp>
          <p:nvSpPr>
            <p:cNvPr id="1954" name="Google Shape;1954;p47"/>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5" name="Google Shape;1955;p47"/>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6" name="Google Shape;1956;p47"/>
            <p:cNvSpPr/>
            <p:nvPr/>
          </p:nvSpPr>
          <p:spPr>
            <a:xfrm>
              <a:off x="7106185" y="1485966"/>
              <a:ext cx="3480300" cy="3480300"/>
            </a:xfrm>
            <a:prstGeom prst="roundRect">
              <a:avLst>
                <a:gd fmla="val 628" name="adj"/>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7" name="Google Shape;1957;p47"/>
            <p:cNvSpPr/>
            <p:nvPr/>
          </p:nvSpPr>
          <p:spPr>
            <a:xfrm>
              <a:off x="7106185" y="1486055"/>
              <a:ext cx="3480345" cy="3480256"/>
            </a:xfrm>
            <a:custGeom>
              <a:rect b="b" l="l" r="r" t="t"/>
              <a:pathLst>
                <a:path extrusionOk="0" h="3480256" w="3480345">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8" name="Google Shape;1958;p47"/>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9" name="Google Shape;1959;p47"/>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0" name="Google Shape;1960;p47"/>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1" name="Google Shape;1961;p47"/>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2" name="Google Shape;1962;p47"/>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3" name="Google Shape;1963;p47"/>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4" name="Google Shape;1964;p47"/>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5" name="Google Shape;1965;p47"/>
            <p:cNvSpPr/>
            <p:nvPr/>
          </p:nvSpPr>
          <p:spPr>
            <a:xfrm rot="10800000">
              <a:off x="7679728" y="996044"/>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6" name="Google Shape;1966;p47"/>
            <p:cNvSpPr/>
            <p:nvPr/>
          </p:nvSpPr>
          <p:spPr>
            <a:xfrm>
              <a:off x="7679650" y="1119759"/>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7" name="Google Shape;1967;p47"/>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8" name="Google Shape;1968;p47"/>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9" name="Google Shape;1969;p47"/>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70" name="Google Shape;1970;p47"/>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971" name="Google Shape;1971;p47"/>
          <p:cNvSpPr txBox="1"/>
          <p:nvPr/>
        </p:nvSpPr>
        <p:spPr>
          <a:xfrm>
            <a:off x="348950" y="1894325"/>
            <a:ext cx="2328600" cy="20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400">
                <a:latin typeface="Passion One"/>
                <a:ea typeface="Passion One"/>
                <a:cs typeface="Passion One"/>
                <a:sym typeface="Passion One"/>
              </a:rPr>
              <a:t>Team </a:t>
            </a:r>
            <a:endParaRPr b="1" sz="4400">
              <a:latin typeface="Passion One"/>
              <a:ea typeface="Passion One"/>
              <a:cs typeface="Passion One"/>
              <a:sym typeface="Passion One"/>
            </a:endParaRPr>
          </a:p>
          <a:p>
            <a:pPr indent="0" lvl="0" marL="0" rtl="0" algn="ctr">
              <a:spcBef>
                <a:spcPts val="0"/>
              </a:spcBef>
              <a:spcAft>
                <a:spcPts val="0"/>
              </a:spcAft>
              <a:buNone/>
            </a:pPr>
            <a:r>
              <a:t/>
            </a:r>
            <a:endParaRPr b="1" sz="4400">
              <a:latin typeface="Passion One"/>
              <a:ea typeface="Passion One"/>
              <a:cs typeface="Passion One"/>
              <a:sym typeface="Passion One"/>
            </a:endParaRPr>
          </a:p>
        </p:txBody>
      </p:sp>
      <p:sp>
        <p:nvSpPr>
          <p:cNvPr id="1972" name="Google Shape;1972;p47"/>
          <p:cNvSpPr txBox="1"/>
          <p:nvPr/>
        </p:nvSpPr>
        <p:spPr>
          <a:xfrm>
            <a:off x="3403925" y="3424700"/>
            <a:ext cx="2328600" cy="20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400">
                <a:latin typeface="Passion One"/>
                <a:ea typeface="Passion One"/>
                <a:cs typeface="Passion One"/>
                <a:sym typeface="Passion One"/>
              </a:rPr>
              <a:t>Team </a:t>
            </a:r>
            <a:endParaRPr b="1" sz="4400">
              <a:latin typeface="Passion One"/>
              <a:ea typeface="Passion One"/>
              <a:cs typeface="Passion One"/>
              <a:sym typeface="Passion One"/>
            </a:endParaRPr>
          </a:p>
        </p:txBody>
      </p:sp>
      <p:sp>
        <p:nvSpPr>
          <p:cNvPr id="1973" name="Google Shape;1973;p47"/>
          <p:cNvSpPr txBox="1"/>
          <p:nvPr/>
        </p:nvSpPr>
        <p:spPr>
          <a:xfrm>
            <a:off x="6341763" y="2157875"/>
            <a:ext cx="2328600" cy="20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400">
                <a:latin typeface="Passion One"/>
                <a:ea typeface="Passion One"/>
                <a:cs typeface="Passion One"/>
                <a:sym typeface="Passion One"/>
              </a:rPr>
              <a:t>Team </a:t>
            </a:r>
            <a:endParaRPr b="1" sz="4400">
              <a:latin typeface="Passion One"/>
              <a:ea typeface="Passion One"/>
              <a:cs typeface="Passion One"/>
              <a:sym typeface="Passion One"/>
            </a:endParaRPr>
          </a:p>
        </p:txBody>
      </p:sp>
      <p:sp>
        <p:nvSpPr>
          <p:cNvPr id="1974" name="Google Shape;1974;p47"/>
          <p:cNvSpPr txBox="1"/>
          <p:nvPr/>
        </p:nvSpPr>
        <p:spPr>
          <a:xfrm>
            <a:off x="9279600" y="3322275"/>
            <a:ext cx="2328600" cy="20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400">
                <a:latin typeface="Passion One"/>
                <a:ea typeface="Passion One"/>
                <a:cs typeface="Passion One"/>
                <a:sym typeface="Passion One"/>
              </a:rPr>
              <a:t>Team </a:t>
            </a:r>
            <a:endParaRPr b="1" sz="4400">
              <a:latin typeface="Passion One"/>
              <a:ea typeface="Passion One"/>
              <a:cs typeface="Passion One"/>
              <a:sym typeface="Passion One"/>
            </a:endParaRPr>
          </a:p>
          <a:p>
            <a:pPr indent="0" lvl="0" marL="0" rtl="0" algn="ctr">
              <a:spcBef>
                <a:spcPts val="0"/>
              </a:spcBef>
              <a:spcAft>
                <a:spcPts val="0"/>
              </a:spcAft>
              <a:buNone/>
            </a:pPr>
            <a:r>
              <a:t/>
            </a:r>
            <a:endParaRPr b="1" sz="4400">
              <a:latin typeface="Passion One"/>
              <a:ea typeface="Passion One"/>
              <a:cs typeface="Passion One"/>
              <a:sym typeface="Passion On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8" name="Shape 1978"/>
        <p:cNvGrpSpPr/>
        <p:nvPr/>
      </p:nvGrpSpPr>
      <p:grpSpPr>
        <a:xfrm>
          <a:off x="0" y="0"/>
          <a:ext cx="0" cy="0"/>
          <a:chOff x="0" y="0"/>
          <a:chExt cx="0" cy="0"/>
        </a:xfrm>
      </p:grpSpPr>
      <p:pic>
        <p:nvPicPr>
          <p:cNvPr id="1979" name="Google Shape;1979;p48" title="page-1-video-attachment-1.mp4">
            <a:hlinkClick r:id="rId3"/>
          </p:cNvPr>
          <p:cNvPicPr preferRelativeResize="0"/>
          <p:nvPr/>
        </p:nvPicPr>
        <p:blipFill>
          <a:blip r:embed="rId4">
            <a:alphaModFix/>
          </a:blip>
          <a:stretch>
            <a:fillRect/>
          </a:stretch>
        </p:blipFill>
        <p:spPr>
          <a:xfrm>
            <a:off x="3207525" y="152400"/>
            <a:ext cx="8773411" cy="6553201"/>
          </a:xfrm>
          <a:prstGeom prst="rect">
            <a:avLst/>
          </a:prstGeom>
          <a:noFill/>
          <a:ln>
            <a:noFill/>
          </a:ln>
        </p:spPr>
      </p:pic>
      <p:pic>
        <p:nvPicPr>
          <p:cNvPr id="1980" name="Google Shape;1980;p48"/>
          <p:cNvPicPr preferRelativeResize="0"/>
          <p:nvPr/>
        </p:nvPicPr>
        <p:blipFill>
          <a:blip r:embed="rId5">
            <a:alphaModFix/>
          </a:blip>
          <a:stretch>
            <a:fillRect/>
          </a:stretch>
        </p:blipFill>
        <p:spPr>
          <a:xfrm rot="-992399">
            <a:off x="88525" y="877550"/>
            <a:ext cx="2938851" cy="1692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9"/>
                                        </p:tgtEl>
                                        <p:attrNameLst>
                                          <p:attrName>style.visibility</p:attrName>
                                        </p:attrNameLst>
                                      </p:cBhvr>
                                      <p:to>
                                        <p:strVal val="visible"/>
                                      </p:to>
                                    </p:set>
                                    <p:animEffect filter="fade" transition="in">
                                      <p:cBhvr>
                                        <p:cTn dur="1000"/>
                                        <p:tgtEl>
                                          <p:spTgt spid="19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4" name="Shape 1984"/>
        <p:cNvGrpSpPr/>
        <p:nvPr/>
      </p:nvGrpSpPr>
      <p:grpSpPr>
        <a:xfrm>
          <a:off x="0" y="0"/>
          <a:ext cx="0" cy="0"/>
          <a:chOff x="0" y="0"/>
          <a:chExt cx="0" cy="0"/>
        </a:xfrm>
      </p:grpSpPr>
      <p:pic>
        <p:nvPicPr>
          <p:cNvPr id="1985" name="Google Shape;1985;p49" title="Copy of Rubiks Cube_Inspirational.mp4">
            <a:hlinkClick r:id="rId3"/>
          </p:cNvPr>
          <p:cNvPicPr preferRelativeResize="0"/>
          <p:nvPr/>
        </p:nvPicPr>
        <p:blipFill>
          <a:blip r:embed="rId4">
            <a:alphaModFix/>
          </a:blip>
          <a:stretch>
            <a:fillRect/>
          </a:stretch>
        </p:blipFill>
        <p:spPr>
          <a:xfrm>
            <a:off x="270925" y="152400"/>
            <a:ext cx="11650134" cy="65532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gtEl>
                                        <p:attrNameLst>
                                          <p:attrName>style.visibility</p:attrName>
                                        </p:attrNameLst>
                                      </p:cBhvr>
                                      <p:to>
                                        <p:strVal val="visible"/>
                                      </p:to>
                                    </p:set>
                                    <p:animEffect filter="fade" transition="in">
                                      <p:cBhvr>
                                        <p:cTn dur="1000"/>
                                        <p:tgtEl>
                                          <p:spTgt spid="19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pic>
        <p:nvPicPr>
          <p:cNvPr id="1547" name="Google Shape;1547;p23"/>
          <p:cNvPicPr preferRelativeResize="0"/>
          <p:nvPr/>
        </p:nvPicPr>
        <p:blipFill>
          <a:blip r:embed="rId3">
            <a:alphaModFix/>
          </a:blip>
          <a:stretch>
            <a:fillRect/>
          </a:stretch>
        </p:blipFill>
        <p:spPr>
          <a:xfrm>
            <a:off x="152400" y="152400"/>
            <a:ext cx="5857875" cy="5857875"/>
          </a:xfrm>
          <a:prstGeom prst="rect">
            <a:avLst/>
          </a:prstGeom>
          <a:noFill/>
          <a:ln>
            <a:noFill/>
          </a:ln>
        </p:spPr>
      </p:pic>
      <p:pic>
        <p:nvPicPr>
          <p:cNvPr id="1548" name="Google Shape;1548;p23"/>
          <p:cNvPicPr preferRelativeResize="0"/>
          <p:nvPr/>
        </p:nvPicPr>
        <p:blipFill>
          <a:blip r:embed="rId4">
            <a:alphaModFix/>
          </a:blip>
          <a:stretch>
            <a:fillRect/>
          </a:stretch>
        </p:blipFill>
        <p:spPr>
          <a:xfrm rot="-561247">
            <a:off x="1399752" y="1686578"/>
            <a:ext cx="3136621" cy="3136621"/>
          </a:xfrm>
          <a:prstGeom prst="rect">
            <a:avLst/>
          </a:prstGeom>
          <a:noFill/>
          <a:ln>
            <a:noFill/>
          </a:ln>
        </p:spPr>
      </p:pic>
      <p:sp>
        <p:nvSpPr>
          <p:cNvPr id="1549" name="Google Shape;1549;p23"/>
          <p:cNvSpPr txBox="1"/>
          <p:nvPr/>
        </p:nvSpPr>
        <p:spPr>
          <a:xfrm>
            <a:off x="5732800" y="1296100"/>
            <a:ext cx="5857800" cy="4315800"/>
          </a:xfrm>
          <a:prstGeom prst="rect">
            <a:avLst/>
          </a:prstGeom>
          <a:noFill/>
          <a:ln>
            <a:noFill/>
          </a:ln>
        </p:spPr>
        <p:txBody>
          <a:bodyPr anchorCtr="0" anchor="t" bIns="91425" lIns="91425" spcFirstLastPara="1" rIns="91425" wrap="square" tIns="91425">
            <a:noAutofit/>
          </a:bodyPr>
          <a:lstStyle/>
          <a:p>
            <a:pPr indent="-469900" lvl="0" marL="457200" rtl="0" algn="l">
              <a:spcBef>
                <a:spcPts val="0"/>
              </a:spcBef>
              <a:spcAft>
                <a:spcPts val="0"/>
              </a:spcAft>
              <a:buSzPts val="3800"/>
              <a:buFont typeface="Thasadith"/>
              <a:buAutoNum type="arabicPeriod"/>
            </a:pPr>
            <a:r>
              <a:rPr b="1" lang="en" sz="3800">
                <a:latin typeface="Thasadith"/>
                <a:ea typeface="Thasadith"/>
                <a:cs typeface="Thasadith"/>
                <a:sym typeface="Thasadith"/>
              </a:rPr>
              <a:t>Get a post it note</a:t>
            </a:r>
            <a:endParaRPr b="1" sz="3800">
              <a:latin typeface="Thasadith"/>
              <a:ea typeface="Thasadith"/>
              <a:cs typeface="Thasadith"/>
              <a:sym typeface="Thasadith"/>
            </a:endParaRPr>
          </a:p>
          <a:p>
            <a:pPr indent="0" lvl="0" marL="457200" rtl="0" algn="l">
              <a:spcBef>
                <a:spcPts val="0"/>
              </a:spcBef>
              <a:spcAft>
                <a:spcPts val="0"/>
              </a:spcAft>
              <a:buNone/>
            </a:pPr>
            <a:r>
              <a:t/>
            </a:r>
            <a:endParaRPr b="1" sz="3800">
              <a:latin typeface="Thasadith"/>
              <a:ea typeface="Thasadith"/>
              <a:cs typeface="Thasadith"/>
              <a:sym typeface="Thasadith"/>
            </a:endParaRPr>
          </a:p>
          <a:p>
            <a:pPr indent="-469900" lvl="0" marL="457200" rtl="0" algn="l">
              <a:spcBef>
                <a:spcPts val="0"/>
              </a:spcBef>
              <a:spcAft>
                <a:spcPts val="0"/>
              </a:spcAft>
              <a:buSzPts val="3800"/>
              <a:buFont typeface="Thasadith"/>
              <a:buAutoNum type="arabicPeriod"/>
            </a:pPr>
            <a:r>
              <a:rPr b="1" lang="en" sz="3800">
                <a:latin typeface="Thasadith"/>
                <a:ea typeface="Thasadith"/>
                <a:cs typeface="Thasadith"/>
                <a:sym typeface="Thasadith"/>
              </a:rPr>
              <a:t>Find a partner</a:t>
            </a:r>
            <a:endParaRPr b="1" sz="3800">
              <a:latin typeface="Thasadith"/>
              <a:ea typeface="Thasadith"/>
              <a:cs typeface="Thasadith"/>
              <a:sym typeface="Thasadith"/>
            </a:endParaRPr>
          </a:p>
          <a:p>
            <a:pPr indent="0" lvl="0" marL="457200" rtl="0" algn="l">
              <a:spcBef>
                <a:spcPts val="0"/>
              </a:spcBef>
              <a:spcAft>
                <a:spcPts val="0"/>
              </a:spcAft>
              <a:buNone/>
            </a:pPr>
            <a:r>
              <a:t/>
            </a:r>
            <a:endParaRPr b="1" sz="3800">
              <a:latin typeface="Thasadith"/>
              <a:ea typeface="Thasadith"/>
              <a:cs typeface="Thasadith"/>
              <a:sym typeface="Thasadith"/>
            </a:endParaRPr>
          </a:p>
          <a:p>
            <a:pPr indent="-469900" lvl="0" marL="457200" rtl="0" algn="l">
              <a:spcBef>
                <a:spcPts val="0"/>
              </a:spcBef>
              <a:spcAft>
                <a:spcPts val="0"/>
              </a:spcAft>
              <a:buSzPts val="3800"/>
              <a:buFont typeface="Thasadith"/>
              <a:buAutoNum type="arabicPeriod"/>
            </a:pPr>
            <a:r>
              <a:rPr b="1" lang="en" sz="3800">
                <a:latin typeface="Thasadith"/>
                <a:ea typeface="Thasadith"/>
                <a:cs typeface="Thasadith"/>
                <a:sym typeface="Thasadith"/>
              </a:rPr>
              <a:t>Draw your partner on your post it note</a:t>
            </a:r>
            <a:endParaRPr b="1" sz="3800">
              <a:latin typeface="Thasadith"/>
              <a:ea typeface="Thasadith"/>
              <a:cs typeface="Thasadith"/>
              <a:sym typeface="Thasadith"/>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9" name="Shape 1989"/>
        <p:cNvGrpSpPr/>
        <p:nvPr/>
      </p:nvGrpSpPr>
      <p:grpSpPr>
        <a:xfrm>
          <a:off x="0" y="0"/>
          <a:ext cx="0" cy="0"/>
          <a:chOff x="0" y="0"/>
          <a:chExt cx="0" cy="0"/>
        </a:xfrm>
      </p:grpSpPr>
      <p:sp>
        <p:nvSpPr>
          <p:cNvPr id="1990" name="Google Shape;1990;p50"/>
          <p:cNvSpPr txBox="1"/>
          <p:nvPr/>
        </p:nvSpPr>
        <p:spPr>
          <a:xfrm>
            <a:off x="836100" y="5217500"/>
            <a:ext cx="6088800" cy="11628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hasadith"/>
              <a:ea typeface="Thasadith"/>
              <a:cs typeface="Thasadith"/>
              <a:sym typeface="Thasadith"/>
            </a:endParaRPr>
          </a:p>
        </p:txBody>
      </p:sp>
      <p:sp>
        <p:nvSpPr>
          <p:cNvPr id="1991" name="Google Shape;1991;p50"/>
          <p:cNvSpPr txBox="1"/>
          <p:nvPr>
            <p:ph type="title"/>
          </p:nvPr>
        </p:nvSpPr>
        <p:spPr>
          <a:xfrm>
            <a:off x="1031500" y="339075"/>
            <a:ext cx="8458500" cy="578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5000"/>
              <a:t>Session Survey </a:t>
            </a:r>
            <a:endParaRPr sz="5000"/>
          </a:p>
        </p:txBody>
      </p:sp>
      <p:sp>
        <p:nvSpPr>
          <p:cNvPr id="1992" name="Google Shape;1992;p50"/>
          <p:cNvSpPr txBox="1"/>
          <p:nvPr/>
        </p:nvSpPr>
        <p:spPr>
          <a:xfrm>
            <a:off x="1290900" y="1672000"/>
            <a:ext cx="5179200" cy="309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latin typeface="Comfortaa Medium"/>
                <a:ea typeface="Comfortaa Medium"/>
                <a:cs typeface="Comfortaa Medium"/>
                <a:sym typeface="Comfortaa Medium"/>
              </a:rPr>
              <a:t>Please help us keep the things you love and find areas of improvement by filling out this quick survey.</a:t>
            </a:r>
            <a:endParaRPr sz="2700">
              <a:latin typeface="Comfortaa Medium"/>
              <a:ea typeface="Comfortaa Medium"/>
              <a:cs typeface="Comfortaa Medium"/>
              <a:sym typeface="Comfortaa Medium"/>
            </a:endParaRPr>
          </a:p>
          <a:p>
            <a:pPr indent="0" lvl="0" marL="0" rtl="0" algn="l">
              <a:spcBef>
                <a:spcPts val="0"/>
              </a:spcBef>
              <a:spcAft>
                <a:spcPts val="0"/>
              </a:spcAft>
              <a:buNone/>
            </a:pPr>
            <a:r>
              <a:t/>
            </a:r>
            <a:endParaRPr sz="2700">
              <a:latin typeface="Comfortaa Medium"/>
              <a:ea typeface="Comfortaa Medium"/>
              <a:cs typeface="Comfortaa Medium"/>
              <a:sym typeface="Comfortaa Medium"/>
            </a:endParaRPr>
          </a:p>
          <a:p>
            <a:pPr indent="0" lvl="0" marL="0" rtl="0" algn="l">
              <a:spcBef>
                <a:spcPts val="0"/>
              </a:spcBef>
              <a:spcAft>
                <a:spcPts val="0"/>
              </a:spcAft>
              <a:buNone/>
            </a:pPr>
            <a:r>
              <a:rPr lang="en" sz="2700">
                <a:latin typeface="Comfortaa Medium"/>
                <a:ea typeface="Comfortaa Medium"/>
                <a:cs typeface="Comfortaa Medium"/>
                <a:sym typeface="Comfortaa Medium"/>
              </a:rPr>
              <a:t>We appreciate you and your thoughtful feedback!</a:t>
            </a:r>
            <a:endParaRPr sz="2700">
              <a:latin typeface="Comfortaa Medium"/>
              <a:ea typeface="Comfortaa Medium"/>
              <a:cs typeface="Comfortaa Medium"/>
              <a:sym typeface="Comfortaa Medium"/>
            </a:endParaRPr>
          </a:p>
        </p:txBody>
      </p:sp>
      <p:pic>
        <p:nvPicPr>
          <p:cNvPr id="1993" name="Google Shape;1993;p50"/>
          <p:cNvPicPr preferRelativeResize="0"/>
          <p:nvPr/>
        </p:nvPicPr>
        <p:blipFill>
          <a:blip r:embed="rId3">
            <a:alphaModFix/>
          </a:blip>
          <a:stretch>
            <a:fillRect/>
          </a:stretch>
        </p:blipFill>
        <p:spPr>
          <a:xfrm>
            <a:off x="903300" y="5271925"/>
            <a:ext cx="5954400" cy="1053950"/>
          </a:xfrm>
          <a:prstGeom prst="rect">
            <a:avLst/>
          </a:prstGeom>
          <a:noFill/>
          <a:ln>
            <a:noFill/>
          </a:ln>
        </p:spPr>
      </p:pic>
      <p:pic>
        <p:nvPicPr>
          <p:cNvPr id="1994" name="Google Shape;1994;p50"/>
          <p:cNvPicPr preferRelativeResize="0"/>
          <p:nvPr/>
        </p:nvPicPr>
        <p:blipFill>
          <a:blip r:embed="rId4">
            <a:alphaModFix/>
          </a:blip>
          <a:stretch>
            <a:fillRect/>
          </a:stretch>
        </p:blipFill>
        <p:spPr>
          <a:xfrm>
            <a:off x="7311075" y="1882050"/>
            <a:ext cx="3093898" cy="3093898"/>
          </a:xfrm>
          <a:prstGeom prst="rect">
            <a:avLst/>
          </a:prstGeom>
          <a:noFill/>
          <a:ln>
            <a:noFill/>
          </a:ln>
        </p:spPr>
      </p:pic>
      <p:pic>
        <p:nvPicPr>
          <p:cNvPr id="1995" name="Google Shape;1995;p50"/>
          <p:cNvPicPr preferRelativeResize="0"/>
          <p:nvPr/>
        </p:nvPicPr>
        <p:blipFill>
          <a:blip r:embed="rId5">
            <a:alphaModFix/>
          </a:blip>
          <a:stretch>
            <a:fillRect/>
          </a:stretch>
        </p:blipFill>
        <p:spPr>
          <a:xfrm>
            <a:off x="9376575" y="5160763"/>
            <a:ext cx="2815425" cy="1697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99" name="Shape 1999"/>
        <p:cNvGrpSpPr/>
        <p:nvPr/>
      </p:nvGrpSpPr>
      <p:grpSpPr>
        <a:xfrm>
          <a:off x="0" y="0"/>
          <a:ext cx="0" cy="0"/>
          <a:chOff x="0" y="0"/>
          <a:chExt cx="0" cy="0"/>
        </a:xfrm>
      </p:grpSpPr>
      <p:pic>
        <p:nvPicPr>
          <p:cNvPr id="2000" name="Google Shape;2000;p51"/>
          <p:cNvPicPr preferRelativeResize="0"/>
          <p:nvPr/>
        </p:nvPicPr>
        <p:blipFill>
          <a:blip r:embed="rId3">
            <a:alphaModFix/>
          </a:blip>
          <a:stretch>
            <a:fillRect/>
          </a:stretch>
        </p:blipFill>
        <p:spPr>
          <a:xfrm>
            <a:off x="2032475" y="1472013"/>
            <a:ext cx="3913976" cy="3913976"/>
          </a:xfrm>
          <a:prstGeom prst="rect">
            <a:avLst/>
          </a:prstGeom>
          <a:noFill/>
          <a:ln>
            <a:noFill/>
          </a:ln>
        </p:spPr>
      </p:pic>
      <p:sp>
        <p:nvSpPr>
          <p:cNvPr id="2001" name="Google Shape;2001;p51"/>
          <p:cNvSpPr txBox="1"/>
          <p:nvPr>
            <p:ph idx="4294967295" type="title"/>
          </p:nvPr>
        </p:nvSpPr>
        <p:spPr>
          <a:xfrm>
            <a:off x="6717725" y="691500"/>
            <a:ext cx="5474400" cy="885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5400"/>
              <a:t>Pyramid Challenge</a:t>
            </a:r>
            <a:endParaRPr sz="5400"/>
          </a:p>
        </p:txBody>
      </p:sp>
      <p:sp>
        <p:nvSpPr>
          <p:cNvPr id="2002" name="Google Shape;2002;p51"/>
          <p:cNvSpPr txBox="1"/>
          <p:nvPr/>
        </p:nvSpPr>
        <p:spPr>
          <a:xfrm>
            <a:off x="6886475" y="1723400"/>
            <a:ext cx="4550700" cy="29910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SzPts val="3000"/>
              <a:buFont typeface="Thasadith"/>
              <a:buChar char="●"/>
            </a:pPr>
            <a:r>
              <a:rPr lang="en" sz="3000">
                <a:latin typeface="Thasadith"/>
                <a:ea typeface="Thasadith"/>
                <a:cs typeface="Thasadith"/>
                <a:sym typeface="Thasadith"/>
              </a:rPr>
              <a:t>Work in teams of 3-4</a:t>
            </a:r>
            <a:endParaRPr sz="3000">
              <a:latin typeface="Thasadith"/>
              <a:ea typeface="Thasadith"/>
              <a:cs typeface="Thasadith"/>
              <a:sym typeface="Thasadith"/>
            </a:endParaRPr>
          </a:p>
          <a:p>
            <a:pPr indent="0" lvl="0" marL="457200" rtl="0" algn="l">
              <a:spcBef>
                <a:spcPts val="0"/>
              </a:spcBef>
              <a:spcAft>
                <a:spcPts val="0"/>
              </a:spcAft>
              <a:buNone/>
            </a:pPr>
            <a:r>
              <a:t/>
            </a:r>
            <a:endParaRPr sz="3000">
              <a:latin typeface="Thasadith"/>
              <a:ea typeface="Thasadith"/>
              <a:cs typeface="Thasadith"/>
              <a:sym typeface="Thasadith"/>
            </a:endParaRPr>
          </a:p>
          <a:p>
            <a:pPr indent="-419100" lvl="0" marL="457200" rtl="0" algn="l">
              <a:spcBef>
                <a:spcPts val="0"/>
              </a:spcBef>
              <a:spcAft>
                <a:spcPts val="0"/>
              </a:spcAft>
              <a:buSzPts val="3000"/>
              <a:buFont typeface="Thasadith"/>
              <a:buChar char="●"/>
            </a:pPr>
            <a:r>
              <a:rPr lang="en" sz="3000">
                <a:latin typeface="Thasadith"/>
                <a:ea typeface="Thasadith"/>
                <a:cs typeface="Thasadith"/>
                <a:sym typeface="Thasadith"/>
              </a:rPr>
              <a:t>Build a pyramid with 6 cups using only the string and rubberband to touch the cups.  NO HANDS!</a:t>
            </a:r>
            <a:endParaRPr sz="3000">
              <a:latin typeface="Thasadith"/>
              <a:ea typeface="Thasadith"/>
              <a:cs typeface="Thasadith"/>
              <a:sym typeface="Thasadith"/>
            </a:endParaRPr>
          </a:p>
        </p:txBody>
      </p:sp>
      <p:pic>
        <p:nvPicPr>
          <p:cNvPr descr="This 7 minute Rainbow Timer for kids is perfect to use as a timer in the classroom.&#10;U can also use this 7 Minute Timer for reading, studying and homework.&#10;At the end, you will be notified with an alarm to alert you time’s up.&#10;&#10;More rainbow timers 🌈: https://www.youtube.com/playlist?list=PLsoISPGLorlMLSQvd5cVQGHTCiLbaE-Jt&#10;&#10;&#10;#rainbow #classroom #timer&#10;&#10;Subscribe 🔴 click bell 🔔&#10;Thanks for watching" id="2003" name="Google Shape;2003;p51" title="Rainbow Timer 7 Minute 🌈">
            <a:hlinkClick r:id="rId4"/>
          </p:cNvPr>
          <p:cNvPicPr preferRelativeResize="0"/>
          <p:nvPr/>
        </p:nvPicPr>
        <p:blipFill>
          <a:blip r:embed="rId5">
            <a:alphaModFix/>
          </a:blip>
          <a:stretch>
            <a:fillRect/>
          </a:stretch>
        </p:blipFill>
        <p:spPr>
          <a:xfrm>
            <a:off x="7551626" y="486130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3"/>
                                        </p:tgtEl>
                                        <p:attrNameLst>
                                          <p:attrName>style.visibility</p:attrName>
                                        </p:attrNameLst>
                                      </p:cBhvr>
                                      <p:to>
                                        <p:strVal val="visible"/>
                                      </p:to>
                                    </p:set>
                                    <p:animEffect filter="fade" transition="in">
                                      <p:cBhvr>
                                        <p:cTn dur="1000"/>
                                        <p:tgtEl>
                                          <p:spTgt spid="20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07" name="Shape 2007"/>
        <p:cNvGrpSpPr/>
        <p:nvPr/>
      </p:nvGrpSpPr>
      <p:grpSpPr>
        <a:xfrm>
          <a:off x="0" y="0"/>
          <a:ext cx="0" cy="0"/>
          <a:chOff x="0" y="0"/>
          <a:chExt cx="0" cy="0"/>
        </a:xfrm>
      </p:grpSpPr>
      <p:pic>
        <p:nvPicPr>
          <p:cNvPr id="2008" name="Google Shape;2008;p52"/>
          <p:cNvPicPr preferRelativeResize="0"/>
          <p:nvPr/>
        </p:nvPicPr>
        <p:blipFill>
          <a:blip r:embed="rId3">
            <a:alphaModFix/>
          </a:blip>
          <a:stretch>
            <a:fillRect/>
          </a:stretch>
        </p:blipFill>
        <p:spPr>
          <a:xfrm>
            <a:off x="2182025" y="1251088"/>
            <a:ext cx="3508050" cy="4355825"/>
          </a:xfrm>
          <a:prstGeom prst="rect">
            <a:avLst/>
          </a:prstGeom>
          <a:noFill/>
          <a:ln>
            <a:noFill/>
          </a:ln>
        </p:spPr>
      </p:pic>
      <p:sp>
        <p:nvSpPr>
          <p:cNvPr id="2009" name="Google Shape;2009;p52"/>
          <p:cNvSpPr txBox="1"/>
          <p:nvPr>
            <p:ph idx="4294967295" type="title"/>
          </p:nvPr>
        </p:nvSpPr>
        <p:spPr>
          <a:xfrm>
            <a:off x="6717725" y="691500"/>
            <a:ext cx="4680600" cy="885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5400"/>
              <a:t>Tower Challenge</a:t>
            </a:r>
            <a:endParaRPr sz="5400"/>
          </a:p>
        </p:txBody>
      </p:sp>
      <p:sp>
        <p:nvSpPr>
          <p:cNvPr id="2010" name="Google Shape;2010;p52"/>
          <p:cNvSpPr txBox="1"/>
          <p:nvPr/>
        </p:nvSpPr>
        <p:spPr>
          <a:xfrm>
            <a:off x="6886475" y="1723400"/>
            <a:ext cx="4550700" cy="29910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SzPts val="3000"/>
              <a:buFont typeface="Thasadith"/>
              <a:buChar char="●"/>
            </a:pPr>
            <a:r>
              <a:rPr lang="en" sz="3000">
                <a:latin typeface="Thasadith"/>
                <a:ea typeface="Thasadith"/>
                <a:cs typeface="Thasadith"/>
                <a:sym typeface="Thasadith"/>
              </a:rPr>
              <a:t>Work in teams of 3-4</a:t>
            </a:r>
            <a:endParaRPr sz="3000">
              <a:latin typeface="Thasadith"/>
              <a:ea typeface="Thasadith"/>
              <a:cs typeface="Thasadith"/>
              <a:sym typeface="Thasadith"/>
            </a:endParaRPr>
          </a:p>
          <a:p>
            <a:pPr indent="0" lvl="0" marL="457200" rtl="0" algn="l">
              <a:spcBef>
                <a:spcPts val="0"/>
              </a:spcBef>
              <a:spcAft>
                <a:spcPts val="0"/>
              </a:spcAft>
              <a:buNone/>
            </a:pPr>
            <a:r>
              <a:t/>
            </a:r>
            <a:endParaRPr sz="3000">
              <a:latin typeface="Thasadith"/>
              <a:ea typeface="Thasadith"/>
              <a:cs typeface="Thasadith"/>
              <a:sym typeface="Thasadith"/>
            </a:endParaRPr>
          </a:p>
          <a:p>
            <a:pPr indent="-419100" lvl="0" marL="457200" rtl="0" algn="l">
              <a:spcBef>
                <a:spcPts val="0"/>
              </a:spcBef>
              <a:spcAft>
                <a:spcPts val="0"/>
              </a:spcAft>
              <a:buSzPts val="3000"/>
              <a:buFont typeface="Thasadith"/>
              <a:buChar char="●"/>
            </a:pPr>
            <a:r>
              <a:rPr lang="en" sz="3000">
                <a:latin typeface="Thasadith"/>
                <a:ea typeface="Thasadith"/>
                <a:cs typeface="Thasadith"/>
                <a:sym typeface="Thasadith"/>
              </a:rPr>
              <a:t>Build the tallest free standing tower that you can with 12 pipe cleaners.</a:t>
            </a:r>
            <a:endParaRPr sz="3000">
              <a:latin typeface="Thasadith"/>
              <a:ea typeface="Thasadith"/>
              <a:cs typeface="Thasadith"/>
              <a:sym typeface="Thasadith"/>
            </a:endParaRPr>
          </a:p>
        </p:txBody>
      </p:sp>
      <p:pic>
        <p:nvPicPr>
          <p:cNvPr descr="This 7 minute Rainbow Timer for kids is perfect to use as a timer in the classroom.&#10;U can also use this 7 Minute Timer for reading, studying and homework.&#10;At the end, you will be notified with an alarm to alert you time’s up.&#10;&#10;More rainbow timers 🌈: https://www.youtube.com/playlist?list=PLsoISPGLorlMLSQvd5cVQGHTCiLbaE-Jt&#10;&#10;&#10;#rainbow #classroom #timer&#10;&#10;Subscribe 🔴 click bell 🔔&#10;Thanks for watching" id="2011" name="Google Shape;2011;p52" title="Rainbow Timer 7 Minute 🌈">
            <a:hlinkClick r:id="rId4"/>
          </p:cNvPr>
          <p:cNvPicPr preferRelativeResize="0"/>
          <p:nvPr/>
        </p:nvPicPr>
        <p:blipFill>
          <a:blip r:embed="rId5">
            <a:alphaModFix/>
          </a:blip>
          <a:stretch>
            <a:fillRect/>
          </a:stretch>
        </p:blipFill>
        <p:spPr>
          <a:xfrm>
            <a:off x="7551626" y="4861300"/>
            <a:ext cx="3048000" cy="1714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15" name="Shape 2015"/>
        <p:cNvGrpSpPr/>
        <p:nvPr/>
      </p:nvGrpSpPr>
      <p:grpSpPr>
        <a:xfrm>
          <a:off x="0" y="0"/>
          <a:ext cx="0" cy="0"/>
          <a:chOff x="0" y="0"/>
          <a:chExt cx="0" cy="0"/>
        </a:xfrm>
      </p:grpSpPr>
      <p:sp>
        <p:nvSpPr>
          <p:cNvPr id="2016" name="Google Shape;2016;p53"/>
          <p:cNvSpPr txBox="1"/>
          <p:nvPr>
            <p:ph idx="4294967295" type="title"/>
          </p:nvPr>
        </p:nvSpPr>
        <p:spPr>
          <a:xfrm>
            <a:off x="6717725" y="691500"/>
            <a:ext cx="4680600" cy="885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5400"/>
              <a:t>Quizlet Live</a:t>
            </a:r>
            <a:endParaRPr sz="5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sp>
        <p:nvSpPr>
          <p:cNvPr id="1554" name="Google Shape;1554;p24"/>
          <p:cNvSpPr txBox="1"/>
          <p:nvPr>
            <p:ph type="title"/>
          </p:nvPr>
        </p:nvSpPr>
        <p:spPr>
          <a:xfrm>
            <a:off x="5066800" y="1918500"/>
            <a:ext cx="6773700" cy="2758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4400"/>
              <a:t>What is your role?</a:t>
            </a:r>
            <a:endParaRPr sz="4400"/>
          </a:p>
          <a:p>
            <a:pPr indent="0" lvl="0" marL="0" rtl="0" algn="l">
              <a:spcBef>
                <a:spcPts val="0"/>
              </a:spcBef>
              <a:spcAft>
                <a:spcPts val="0"/>
              </a:spcAft>
              <a:buNone/>
            </a:pPr>
            <a:r>
              <a:t/>
            </a:r>
            <a:endParaRPr sz="4400"/>
          </a:p>
          <a:p>
            <a:pPr indent="0" lvl="0" marL="0" rtl="0" algn="l">
              <a:spcBef>
                <a:spcPts val="0"/>
              </a:spcBef>
              <a:spcAft>
                <a:spcPts val="0"/>
              </a:spcAft>
              <a:buNone/>
            </a:pPr>
            <a:r>
              <a:rPr lang="en" sz="4400"/>
              <a:t>Why did you go into education?</a:t>
            </a:r>
            <a:endParaRPr sz="4400"/>
          </a:p>
          <a:p>
            <a:pPr indent="0" lvl="0" marL="0" rtl="0" algn="l">
              <a:spcBef>
                <a:spcPts val="0"/>
              </a:spcBef>
              <a:spcAft>
                <a:spcPts val="0"/>
              </a:spcAft>
              <a:buNone/>
            </a:pPr>
            <a:r>
              <a:t/>
            </a:r>
            <a:endParaRPr sz="4400"/>
          </a:p>
          <a:p>
            <a:pPr indent="0" lvl="0" marL="0" rtl="0" algn="l">
              <a:spcBef>
                <a:spcPts val="0"/>
              </a:spcBef>
              <a:spcAft>
                <a:spcPts val="0"/>
              </a:spcAft>
              <a:buNone/>
            </a:pPr>
            <a:r>
              <a:rPr lang="en" sz="4400"/>
              <a:t>Why do you stay?</a:t>
            </a:r>
            <a:endParaRPr sz="4400"/>
          </a:p>
        </p:txBody>
      </p:sp>
      <p:pic>
        <p:nvPicPr>
          <p:cNvPr id="1555" name="Google Shape;1555;p24"/>
          <p:cNvPicPr preferRelativeResize="0"/>
          <p:nvPr/>
        </p:nvPicPr>
        <p:blipFill>
          <a:blip r:embed="rId3">
            <a:alphaModFix/>
          </a:blip>
          <a:stretch>
            <a:fillRect/>
          </a:stretch>
        </p:blipFill>
        <p:spPr>
          <a:xfrm>
            <a:off x="172975" y="1473350"/>
            <a:ext cx="4577075" cy="3203950"/>
          </a:xfrm>
          <a:prstGeom prst="rect">
            <a:avLst/>
          </a:prstGeom>
          <a:noFill/>
          <a:ln cap="flat" cmpd="sng" w="38100">
            <a:solidFill>
              <a:schemeClr val="accent3"/>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pic>
        <p:nvPicPr>
          <p:cNvPr descr="The heart of the story is always the same. #WhyITeach" id="1560" name="Google Shape;1560;p25" title="Why We Teach">
            <a:hlinkClick r:id="rId3"/>
          </p:cNvPr>
          <p:cNvPicPr preferRelativeResize="0"/>
          <p:nvPr/>
        </p:nvPicPr>
        <p:blipFill>
          <a:blip r:embed="rId4">
            <a:alphaModFix/>
          </a:blip>
          <a:stretch>
            <a:fillRect/>
          </a:stretch>
        </p:blipFill>
        <p:spPr>
          <a:xfrm>
            <a:off x="1137313" y="1177850"/>
            <a:ext cx="9447375" cy="5314150"/>
          </a:xfrm>
          <a:prstGeom prst="rect">
            <a:avLst/>
          </a:prstGeom>
          <a:noFill/>
          <a:ln>
            <a:noFill/>
          </a:ln>
        </p:spPr>
      </p:pic>
      <p:sp>
        <p:nvSpPr>
          <p:cNvPr id="1561" name="Google Shape;1561;p25"/>
          <p:cNvSpPr txBox="1"/>
          <p:nvPr/>
        </p:nvSpPr>
        <p:spPr>
          <a:xfrm>
            <a:off x="3934650" y="170925"/>
            <a:ext cx="43227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400">
                <a:solidFill>
                  <a:schemeClr val="accent3"/>
                </a:solidFill>
                <a:latin typeface="Passion One"/>
                <a:ea typeface="Passion One"/>
                <a:cs typeface="Passion One"/>
                <a:sym typeface="Passion One"/>
              </a:rPr>
              <a:t>What Is Your WHY?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0"/>
                                        </p:tgtEl>
                                        <p:attrNameLst>
                                          <p:attrName>style.visibility</p:attrName>
                                        </p:attrNameLst>
                                      </p:cBhvr>
                                      <p:to>
                                        <p:strVal val="visible"/>
                                      </p:to>
                                    </p:set>
                                    <p:animEffect filter="fade" transition="in">
                                      <p:cBhvr>
                                        <p:cTn dur="1000"/>
                                        <p:tgtEl>
                                          <p:spTgt spid="1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26"/>
          <p:cNvSpPr txBox="1"/>
          <p:nvPr/>
        </p:nvSpPr>
        <p:spPr>
          <a:xfrm>
            <a:off x="947150" y="5334000"/>
            <a:ext cx="10938600" cy="1524000"/>
          </a:xfrm>
          <a:prstGeom prst="rect">
            <a:avLst/>
          </a:prstGeom>
          <a:solidFill>
            <a:schemeClr val="accent3"/>
          </a:solidFill>
          <a:ln cap="flat" cmpd="sng" w="3810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hasadith"/>
              <a:ea typeface="Thasadith"/>
              <a:cs typeface="Thasadith"/>
              <a:sym typeface="Thasadith"/>
            </a:endParaRPr>
          </a:p>
        </p:txBody>
      </p:sp>
      <p:sp>
        <p:nvSpPr>
          <p:cNvPr id="1567" name="Google Shape;1567;p26"/>
          <p:cNvSpPr txBox="1"/>
          <p:nvPr>
            <p:ph type="title"/>
          </p:nvPr>
        </p:nvSpPr>
        <p:spPr>
          <a:xfrm>
            <a:off x="665675" y="341600"/>
            <a:ext cx="110559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6200"/>
              <a:t>GOALS FOR TODAY…</a:t>
            </a:r>
            <a:endParaRPr sz="6200"/>
          </a:p>
        </p:txBody>
      </p:sp>
      <p:sp>
        <p:nvSpPr>
          <p:cNvPr id="1568" name="Google Shape;1568;p26"/>
          <p:cNvSpPr txBox="1"/>
          <p:nvPr>
            <p:ph idx="3" type="body"/>
          </p:nvPr>
        </p:nvSpPr>
        <p:spPr>
          <a:xfrm>
            <a:off x="2991850" y="4064328"/>
            <a:ext cx="8210400" cy="1269600"/>
          </a:xfrm>
          <a:prstGeom prst="rect">
            <a:avLst/>
          </a:prstGeom>
          <a:solidFill>
            <a:schemeClr val="accent6"/>
          </a:solidFill>
        </p:spPr>
        <p:txBody>
          <a:bodyPr anchorCtr="0" anchor="ctr" bIns="121900" lIns="121900" spcFirstLastPara="1" rIns="121900" wrap="square" tIns="121900">
            <a:noAutofit/>
          </a:bodyPr>
          <a:lstStyle/>
          <a:p>
            <a:pPr indent="0" lvl="0" marL="0" rtl="0" algn="l">
              <a:lnSpc>
                <a:spcPct val="115000"/>
              </a:lnSpc>
              <a:spcBef>
                <a:spcPts val="0"/>
              </a:spcBef>
              <a:spcAft>
                <a:spcPts val="0"/>
              </a:spcAft>
              <a:buNone/>
            </a:pPr>
            <a:r>
              <a:t/>
            </a:r>
            <a:endParaRPr sz="1800">
              <a:latin typeface="Comfortaa"/>
              <a:ea typeface="Comfortaa"/>
              <a:cs typeface="Comfortaa"/>
              <a:sym typeface="Comfortaa"/>
            </a:endParaRPr>
          </a:p>
          <a:p>
            <a:pPr indent="0" lvl="0" marL="0" rtl="0" algn="l">
              <a:lnSpc>
                <a:spcPct val="115000"/>
              </a:lnSpc>
              <a:spcBef>
                <a:spcPts val="2100"/>
              </a:spcBef>
              <a:spcAft>
                <a:spcPts val="2100"/>
              </a:spcAft>
              <a:buClr>
                <a:schemeClr val="dk1"/>
              </a:buClr>
              <a:buSzPts val="1100"/>
              <a:buFont typeface="Arial"/>
              <a:buNone/>
            </a:pPr>
            <a:r>
              <a:rPr lang="en" sz="1800">
                <a:latin typeface="Comfortaa"/>
                <a:ea typeface="Comfortaa"/>
                <a:cs typeface="Comfortaa"/>
                <a:sym typeface="Comfortaa"/>
              </a:rPr>
              <a:t>Explore strategies for giving every student a voice, helping them find their purpose and connection with others, and find joy in being a part of the classroom learning community.</a:t>
            </a:r>
            <a:endParaRPr sz="900"/>
          </a:p>
        </p:txBody>
      </p:sp>
      <p:sp>
        <p:nvSpPr>
          <p:cNvPr id="1569" name="Google Shape;1569;p26"/>
          <p:cNvSpPr/>
          <p:nvPr/>
        </p:nvSpPr>
        <p:spPr>
          <a:xfrm rot="16">
            <a:off x="740650" y="1687552"/>
            <a:ext cx="779634" cy="706836"/>
          </a:xfrm>
          <a:prstGeom prst="rect">
            <a:avLst/>
          </a:prstGeom>
        </p:spPr>
        <p:txBody>
          <a:bodyPr>
            <a:prstTxWarp prst="textPlain"/>
          </a:bodyPr>
          <a:lstStyle/>
          <a:p>
            <a:pPr lvl="0" algn="ctr"/>
            <a:r>
              <a:rPr b="0" i="0">
                <a:ln>
                  <a:noFill/>
                </a:ln>
                <a:solidFill>
                  <a:schemeClr val="accent3"/>
                </a:solidFill>
                <a:latin typeface="Passion One"/>
              </a:rPr>
              <a:t>01</a:t>
            </a:r>
          </a:p>
        </p:txBody>
      </p:sp>
      <p:sp>
        <p:nvSpPr>
          <p:cNvPr id="1570" name="Google Shape;1570;p26"/>
          <p:cNvSpPr/>
          <p:nvPr/>
        </p:nvSpPr>
        <p:spPr>
          <a:xfrm rot="16">
            <a:off x="1305640" y="2986893"/>
            <a:ext cx="937325" cy="706836"/>
          </a:xfrm>
          <a:prstGeom prst="rect">
            <a:avLst/>
          </a:prstGeom>
        </p:spPr>
        <p:txBody>
          <a:bodyPr>
            <a:prstTxWarp prst="textPlain"/>
          </a:bodyPr>
          <a:lstStyle/>
          <a:p>
            <a:pPr lvl="0" algn="ctr"/>
            <a:r>
              <a:rPr b="0" i="0">
                <a:ln>
                  <a:noFill/>
                </a:ln>
                <a:solidFill>
                  <a:schemeClr val="accent3"/>
                </a:solidFill>
                <a:latin typeface="Passion One"/>
              </a:rPr>
              <a:t>02</a:t>
            </a:r>
          </a:p>
        </p:txBody>
      </p:sp>
      <p:sp>
        <p:nvSpPr>
          <p:cNvPr id="1571" name="Google Shape;1571;p26"/>
          <p:cNvSpPr/>
          <p:nvPr/>
        </p:nvSpPr>
        <p:spPr>
          <a:xfrm rot="16">
            <a:off x="1804000" y="4272771"/>
            <a:ext cx="952763" cy="706836"/>
          </a:xfrm>
          <a:prstGeom prst="rect">
            <a:avLst/>
          </a:prstGeom>
        </p:spPr>
        <p:txBody>
          <a:bodyPr>
            <a:prstTxWarp prst="textPlain"/>
          </a:bodyPr>
          <a:lstStyle/>
          <a:p>
            <a:pPr lvl="0" algn="ctr"/>
            <a:r>
              <a:rPr b="0" i="0">
                <a:ln>
                  <a:noFill/>
                </a:ln>
                <a:solidFill>
                  <a:schemeClr val="accent3"/>
                </a:solidFill>
                <a:latin typeface="Passion One"/>
              </a:rPr>
              <a:t>03</a:t>
            </a:r>
          </a:p>
        </p:txBody>
      </p:sp>
      <p:sp>
        <p:nvSpPr>
          <p:cNvPr id="1572" name="Google Shape;1572;p26"/>
          <p:cNvSpPr txBox="1"/>
          <p:nvPr>
            <p:ph idx="3" type="body"/>
          </p:nvPr>
        </p:nvSpPr>
        <p:spPr>
          <a:xfrm>
            <a:off x="1879675" y="1673625"/>
            <a:ext cx="8361000" cy="824700"/>
          </a:xfrm>
          <a:prstGeom prst="rect">
            <a:avLst/>
          </a:prstGeom>
          <a:solidFill>
            <a:schemeClr val="accent6"/>
          </a:solidFill>
        </p:spPr>
        <p:txBody>
          <a:bodyPr anchorCtr="0" anchor="ctr" bIns="121900" lIns="121900" spcFirstLastPara="1" rIns="121900" wrap="square" tIns="121900">
            <a:noAutofit/>
          </a:bodyPr>
          <a:lstStyle/>
          <a:p>
            <a:pPr indent="0" lvl="0" marL="0" rtl="0" algn="l">
              <a:lnSpc>
                <a:spcPct val="115000"/>
              </a:lnSpc>
              <a:spcBef>
                <a:spcPts val="0"/>
              </a:spcBef>
              <a:spcAft>
                <a:spcPts val="0"/>
              </a:spcAft>
              <a:buNone/>
            </a:pPr>
            <a:r>
              <a:t/>
            </a:r>
            <a:endParaRPr sz="1800">
              <a:latin typeface="Comfortaa"/>
              <a:ea typeface="Comfortaa"/>
              <a:cs typeface="Comfortaa"/>
              <a:sym typeface="Comfortaa"/>
            </a:endParaRPr>
          </a:p>
          <a:p>
            <a:pPr indent="0" lvl="0" marL="0" rtl="0" algn="l">
              <a:lnSpc>
                <a:spcPct val="115000"/>
              </a:lnSpc>
              <a:spcBef>
                <a:spcPts val="2100"/>
              </a:spcBef>
              <a:spcAft>
                <a:spcPts val="2100"/>
              </a:spcAft>
              <a:buNone/>
            </a:pPr>
            <a:r>
              <a:rPr lang="en" sz="1800">
                <a:latin typeface="Comfortaa"/>
                <a:ea typeface="Comfortaa"/>
                <a:cs typeface="Comfortaa"/>
                <a:sym typeface="Comfortaa"/>
              </a:rPr>
              <a:t>Identify the difference between teacher-driven engagement and student-driven engagement instructional methods.</a:t>
            </a:r>
            <a:endParaRPr sz="900"/>
          </a:p>
        </p:txBody>
      </p:sp>
      <p:sp>
        <p:nvSpPr>
          <p:cNvPr id="1573" name="Google Shape;1573;p26"/>
          <p:cNvSpPr txBox="1"/>
          <p:nvPr>
            <p:ph idx="3" type="body"/>
          </p:nvPr>
        </p:nvSpPr>
        <p:spPr>
          <a:xfrm>
            <a:off x="2542075" y="2977326"/>
            <a:ext cx="8210400" cy="824700"/>
          </a:xfrm>
          <a:prstGeom prst="rect">
            <a:avLst/>
          </a:prstGeom>
          <a:solidFill>
            <a:schemeClr val="accent6"/>
          </a:solidFill>
        </p:spPr>
        <p:txBody>
          <a:bodyPr anchorCtr="0" anchor="ctr" bIns="121900" lIns="121900" spcFirstLastPara="1" rIns="121900" wrap="square" tIns="121900">
            <a:noAutofit/>
          </a:bodyPr>
          <a:lstStyle/>
          <a:p>
            <a:pPr indent="0" lvl="0" marL="0" rtl="0" algn="l">
              <a:lnSpc>
                <a:spcPct val="115000"/>
              </a:lnSpc>
              <a:spcBef>
                <a:spcPts val="0"/>
              </a:spcBef>
              <a:spcAft>
                <a:spcPts val="0"/>
              </a:spcAft>
              <a:buNone/>
            </a:pPr>
            <a:r>
              <a:t/>
            </a:r>
            <a:endParaRPr sz="1800">
              <a:latin typeface="Comfortaa"/>
              <a:ea typeface="Comfortaa"/>
              <a:cs typeface="Comfortaa"/>
              <a:sym typeface="Comfortaa"/>
            </a:endParaRPr>
          </a:p>
          <a:p>
            <a:pPr indent="0" lvl="0" marL="0" rtl="0" algn="l">
              <a:lnSpc>
                <a:spcPct val="115000"/>
              </a:lnSpc>
              <a:spcBef>
                <a:spcPts val="2100"/>
              </a:spcBef>
              <a:spcAft>
                <a:spcPts val="2100"/>
              </a:spcAft>
              <a:buNone/>
            </a:pPr>
            <a:r>
              <a:rPr lang="en" sz="1800">
                <a:latin typeface="Comfortaa"/>
                <a:ea typeface="Comfortaa"/>
                <a:cs typeface="Comfortaa"/>
                <a:sym typeface="Comfortaa"/>
              </a:rPr>
              <a:t>Discuss how project based learning increases student engagement and creates ownership of learning for students.</a:t>
            </a:r>
            <a:endParaRPr sz="900"/>
          </a:p>
        </p:txBody>
      </p:sp>
      <p:pic>
        <p:nvPicPr>
          <p:cNvPr id="1574" name="Google Shape;1574;p26"/>
          <p:cNvPicPr preferRelativeResize="0"/>
          <p:nvPr/>
        </p:nvPicPr>
        <p:blipFill>
          <a:blip r:embed="rId3">
            <a:alphaModFix/>
          </a:blip>
          <a:stretch>
            <a:fillRect/>
          </a:stretch>
        </p:blipFill>
        <p:spPr>
          <a:xfrm>
            <a:off x="1520263" y="5334000"/>
            <a:ext cx="9926233" cy="1524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8" name="Shape 1578"/>
        <p:cNvGrpSpPr/>
        <p:nvPr/>
      </p:nvGrpSpPr>
      <p:grpSpPr>
        <a:xfrm>
          <a:off x="0" y="0"/>
          <a:ext cx="0" cy="0"/>
          <a:chOff x="0" y="0"/>
          <a:chExt cx="0" cy="0"/>
        </a:xfrm>
      </p:grpSpPr>
      <p:grpSp>
        <p:nvGrpSpPr>
          <p:cNvPr id="1579" name="Google Shape;1579;p27"/>
          <p:cNvGrpSpPr/>
          <p:nvPr/>
        </p:nvGrpSpPr>
        <p:grpSpPr>
          <a:xfrm rot="10800000">
            <a:off x="6465643" y="661076"/>
            <a:ext cx="1237846" cy="872004"/>
            <a:chOff x="621403" y="597265"/>
            <a:chExt cx="1588204" cy="1118814"/>
          </a:xfrm>
        </p:grpSpPr>
        <p:sp>
          <p:nvSpPr>
            <p:cNvPr id="1580" name="Google Shape;1580;p27"/>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81" name="Google Shape;1581;p27"/>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1582" name="Google Shape;1582;p27"/>
          <p:cNvSpPr txBox="1"/>
          <p:nvPr/>
        </p:nvSpPr>
        <p:spPr>
          <a:xfrm>
            <a:off x="3510900" y="804725"/>
            <a:ext cx="8097300" cy="5918100"/>
          </a:xfrm>
          <a:prstGeom prst="rect">
            <a:avLst/>
          </a:prstGeom>
          <a:solidFill>
            <a:schemeClr val="accent3"/>
          </a:solidFill>
          <a:ln>
            <a:noFill/>
          </a:ln>
        </p:spPr>
        <p:txBody>
          <a:bodyPr anchorCtr="0" anchor="t" bIns="91425" lIns="91425" spcFirstLastPara="1" rIns="91425" wrap="square" tIns="91425">
            <a:noAutofit/>
          </a:bodyPr>
          <a:lstStyle/>
          <a:p>
            <a:pPr indent="0" lvl="0" marL="914400" marR="381000" rtl="0" algn="l">
              <a:lnSpc>
                <a:spcPct val="115000"/>
              </a:lnSpc>
              <a:spcBef>
                <a:spcPts val="0"/>
              </a:spcBef>
              <a:spcAft>
                <a:spcPts val="0"/>
              </a:spcAft>
              <a:buNone/>
            </a:pPr>
            <a:r>
              <a:t/>
            </a:r>
            <a:endParaRPr sz="2200">
              <a:solidFill>
                <a:srgbClr val="212529"/>
              </a:solidFill>
              <a:highlight>
                <a:srgbClr val="FFFFFF"/>
              </a:highlight>
              <a:latin typeface="Calibri"/>
              <a:ea typeface="Calibri"/>
              <a:cs typeface="Calibri"/>
              <a:sym typeface="Calibri"/>
            </a:endParaRPr>
          </a:p>
          <a:p>
            <a:pPr indent="-387350" lvl="0" marL="457200" marR="381000" rtl="0" algn="l">
              <a:lnSpc>
                <a:spcPct val="115000"/>
              </a:lnSpc>
              <a:spcBef>
                <a:spcPts val="0"/>
              </a:spcBef>
              <a:spcAft>
                <a:spcPts val="0"/>
              </a:spcAft>
              <a:buClr>
                <a:srgbClr val="212529"/>
              </a:buClr>
              <a:buSzPts val="2500"/>
              <a:buFont typeface="Calibri"/>
              <a:buChar char="●"/>
            </a:pPr>
            <a:r>
              <a:rPr lang="en" sz="2500">
                <a:solidFill>
                  <a:srgbClr val="212529"/>
                </a:solidFill>
                <a:highlight>
                  <a:srgbClr val="FFFFFF"/>
                </a:highlight>
                <a:latin typeface="Calibri"/>
                <a:ea typeface="Calibri"/>
                <a:cs typeface="Calibri"/>
                <a:sym typeface="Calibri"/>
              </a:rPr>
              <a:t>A study of Chicago Public Schools found that connectedness between teachers and students was a stronger predictor of students feeling safe within school than the poverty level of students or the crime rate of the neighborhoods where students live. </a:t>
            </a:r>
            <a:endParaRPr sz="2500">
              <a:solidFill>
                <a:srgbClr val="212529"/>
              </a:solidFill>
              <a:highlight>
                <a:srgbClr val="FFFFFF"/>
              </a:highlight>
              <a:latin typeface="Calibri"/>
              <a:ea typeface="Calibri"/>
              <a:cs typeface="Calibri"/>
              <a:sym typeface="Calibri"/>
            </a:endParaRPr>
          </a:p>
          <a:p>
            <a:pPr indent="0" lvl="0" marL="914400" marR="381000" rtl="0" algn="l">
              <a:lnSpc>
                <a:spcPct val="115000"/>
              </a:lnSpc>
              <a:spcBef>
                <a:spcPts val="0"/>
              </a:spcBef>
              <a:spcAft>
                <a:spcPts val="0"/>
              </a:spcAft>
              <a:buNone/>
            </a:pPr>
            <a:r>
              <a:t/>
            </a:r>
            <a:endParaRPr sz="2500">
              <a:solidFill>
                <a:srgbClr val="212529"/>
              </a:solidFill>
              <a:highlight>
                <a:srgbClr val="FFFFFF"/>
              </a:highlight>
              <a:latin typeface="Calibri"/>
              <a:ea typeface="Calibri"/>
              <a:cs typeface="Calibri"/>
              <a:sym typeface="Calibri"/>
            </a:endParaRPr>
          </a:p>
          <a:p>
            <a:pPr indent="-387350" lvl="0" marL="457200" marR="381000" rtl="0" algn="l">
              <a:lnSpc>
                <a:spcPct val="115000"/>
              </a:lnSpc>
              <a:spcBef>
                <a:spcPts val="0"/>
              </a:spcBef>
              <a:spcAft>
                <a:spcPts val="0"/>
              </a:spcAft>
              <a:buClr>
                <a:srgbClr val="212529"/>
              </a:buClr>
              <a:buSzPts val="2500"/>
              <a:buFont typeface="Calibri"/>
              <a:buChar char="●"/>
            </a:pPr>
            <a:r>
              <a:rPr lang="en" sz="2500">
                <a:solidFill>
                  <a:srgbClr val="212529"/>
                </a:solidFill>
                <a:highlight>
                  <a:srgbClr val="FFFFFF"/>
                </a:highlight>
                <a:latin typeface="Calibri"/>
                <a:ea typeface="Calibri"/>
                <a:cs typeface="Calibri"/>
                <a:sym typeface="Calibri"/>
              </a:rPr>
              <a:t>Research using nationally representative data also suggests that positive student-teacher relationships predict fewer incidences of misbehavior and violence in school.</a:t>
            </a:r>
            <a:endParaRPr sz="2500">
              <a:solidFill>
                <a:srgbClr val="212529"/>
              </a:solidFill>
              <a:highlight>
                <a:srgbClr val="FFFFFF"/>
              </a:highlight>
              <a:latin typeface="Calibri"/>
              <a:ea typeface="Calibri"/>
              <a:cs typeface="Calibri"/>
              <a:sym typeface="Calibri"/>
            </a:endParaRPr>
          </a:p>
          <a:p>
            <a:pPr indent="0" lvl="0" marL="914400" marR="381000" rtl="0" algn="l">
              <a:lnSpc>
                <a:spcPct val="115000"/>
              </a:lnSpc>
              <a:spcBef>
                <a:spcPts val="0"/>
              </a:spcBef>
              <a:spcAft>
                <a:spcPts val="0"/>
              </a:spcAft>
              <a:buNone/>
            </a:pPr>
            <a:r>
              <a:t/>
            </a:r>
            <a:endParaRPr sz="2500">
              <a:solidFill>
                <a:srgbClr val="212529"/>
              </a:solidFill>
              <a:highlight>
                <a:srgbClr val="FFFFFF"/>
              </a:highlight>
              <a:latin typeface="Calibri"/>
              <a:ea typeface="Calibri"/>
              <a:cs typeface="Calibri"/>
              <a:sym typeface="Calibri"/>
            </a:endParaRPr>
          </a:p>
          <a:p>
            <a:pPr indent="0" lvl="0" marL="0" rtl="0" algn="l">
              <a:spcBef>
                <a:spcPts val="0"/>
              </a:spcBef>
              <a:spcAft>
                <a:spcPts val="0"/>
              </a:spcAft>
              <a:buNone/>
            </a:pPr>
            <a:r>
              <a:rPr lang="en" sz="2200">
                <a:latin typeface="Thasadith"/>
                <a:ea typeface="Thasadith"/>
                <a:cs typeface="Thasadith"/>
                <a:sym typeface="Thasadith"/>
              </a:rPr>
              <a:t>https://safesupportivelearning.ed.gov/topic-research/engagement</a:t>
            </a:r>
            <a:endParaRPr sz="2200">
              <a:latin typeface="Thasadith"/>
              <a:ea typeface="Thasadith"/>
              <a:cs typeface="Thasadith"/>
              <a:sym typeface="Thasadith"/>
            </a:endParaRPr>
          </a:p>
        </p:txBody>
      </p:sp>
      <p:grpSp>
        <p:nvGrpSpPr>
          <p:cNvPr id="1583" name="Google Shape;1583;p27"/>
          <p:cNvGrpSpPr/>
          <p:nvPr/>
        </p:nvGrpSpPr>
        <p:grpSpPr>
          <a:xfrm rot="10800000">
            <a:off x="6595268" y="137851"/>
            <a:ext cx="1237846" cy="872004"/>
            <a:chOff x="621403" y="597265"/>
            <a:chExt cx="1588204" cy="1118814"/>
          </a:xfrm>
        </p:grpSpPr>
        <p:sp>
          <p:nvSpPr>
            <p:cNvPr id="1584" name="Google Shape;1584;p27"/>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85" name="Google Shape;1585;p27"/>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cap="flat" cmpd="sng" w="2857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pic>
        <p:nvPicPr>
          <p:cNvPr id="1590" name="Google Shape;1590;p28"/>
          <p:cNvPicPr preferRelativeResize="0"/>
          <p:nvPr/>
        </p:nvPicPr>
        <p:blipFill>
          <a:blip r:embed="rId3">
            <a:alphaModFix/>
          </a:blip>
          <a:stretch>
            <a:fillRect/>
          </a:stretch>
        </p:blipFill>
        <p:spPr>
          <a:xfrm>
            <a:off x="259225" y="932925"/>
            <a:ext cx="11738425" cy="5084750"/>
          </a:xfrm>
          <a:prstGeom prst="rect">
            <a:avLst/>
          </a:prstGeom>
          <a:noFill/>
          <a:ln>
            <a:noFill/>
          </a:ln>
        </p:spPr>
      </p:pic>
      <p:sp>
        <p:nvSpPr>
          <p:cNvPr id="1591" name="Google Shape;1591;p28"/>
          <p:cNvSpPr txBox="1"/>
          <p:nvPr/>
        </p:nvSpPr>
        <p:spPr>
          <a:xfrm>
            <a:off x="1281875" y="6110250"/>
            <a:ext cx="59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https://www.edthena.com/student-engagement-doug-fisher/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5" name="Shape 1595"/>
        <p:cNvGrpSpPr/>
        <p:nvPr/>
      </p:nvGrpSpPr>
      <p:grpSpPr>
        <a:xfrm>
          <a:off x="0" y="0"/>
          <a:ext cx="0" cy="0"/>
          <a:chOff x="0" y="0"/>
          <a:chExt cx="0" cy="0"/>
        </a:xfrm>
      </p:grpSpPr>
      <p:grpSp>
        <p:nvGrpSpPr>
          <p:cNvPr id="1596" name="Google Shape;1596;p29"/>
          <p:cNvGrpSpPr/>
          <p:nvPr/>
        </p:nvGrpSpPr>
        <p:grpSpPr>
          <a:xfrm>
            <a:off x="448318" y="762003"/>
            <a:ext cx="4622260" cy="5960939"/>
            <a:chOff x="6943576" y="675061"/>
            <a:chExt cx="3927154" cy="5252854"/>
          </a:xfrm>
        </p:grpSpPr>
        <p:sp>
          <p:nvSpPr>
            <p:cNvPr id="1597" name="Google Shape;1597;p29"/>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98" name="Google Shape;1598;p29"/>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99" name="Google Shape;1599;p29"/>
            <p:cNvSpPr/>
            <p:nvPr/>
          </p:nvSpPr>
          <p:spPr>
            <a:xfrm>
              <a:off x="7106185" y="1485966"/>
              <a:ext cx="3480300" cy="3480300"/>
            </a:xfrm>
            <a:prstGeom prst="roundRect">
              <a:avLst>
                <a:gd fmla="val 628" name="adj"/>
              </a:avLst>
            </a:pr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0" name="Google Shape;1600;p29"/>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1" name="Google Shape;1601;p29"/>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2" name="Google Shape;1602;p29"/>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3" name="Google Shape;1603;p29"/>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4" name="Google Shape;1604;p29"/>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5" name="Google Shape;1605;p29"/>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6" name="Google Shape;1606;p29"/>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7" name="Google Shape;1607;p29"/>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8" name="Google Shape;1608;p29"/>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9" name="Google Shape;1609;p29"/>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0" name="Google Shape;1610;p29"/>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611" name="Google Shape;1611;p29"/>
          <p:cNvGrpSpPr/>
          <p:nvPr/>
        </p:nvGrpSpPr>
        <p:grpSpPr>
          <a:xfrm>
            <a:off x="7057691" y="761974"/>
            <a:ext cx="4793484" cy="5960939"/>
            <a:chOff x="6943576" y="675061"/>
            <a:chExt cx="3927154" cy="5252854"/>
          </a:xfrm>
        </p:grpSpPr>
        <p:sp>
          <p:nvSpPr>
            <p:cNvPr id="1612" name="Google Shape;1612;p29"/>
            <p:cNvSpPr/>
            <p:nvPr/>
          </p:nvSpPr>
          <p:spPr>
            <a:xfrm>
              <a:off x="7064930" y="762215"/>
              <a:ext cx="3805800" cy="5165700"/>
            </a:xfrm>
            <a:prstGeom prst="roundRect">
              <a:avLst>
                <a:gd fmla="val 2697" name="adj"/>
              </a:avLst>
            </a:pr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3" name="Google Shape;1613;p29"/>
            <p:cNvSpPr/>
            <p:nvPr/>
          </p:nvSpPr>
          <p:spPr>
            <a:xfrm>
              <a:off x="6943576" y="675061"/>
              <a:ext cx="3805800" cy="5165700"/>
            </a:xfrm>
            <a:prstGeom prst="roundRect">
              <a:avLst>
                <a:gd fmla="val 2278" name="adj"/>
              </a:avLst>
            </a:pr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4" name="Google Shape;1614;p29"/>
            <p:cNvSpPr/>
            <p:nvPr/>
          </p:nvSpPr>
          <p:spPr>
            <a:xfrm>
              <a:off x="7106185" y="1485966"/>
              <a:ext cx="3480300" cy="3480300"/>
            </a:xfrm>
            <a:prstGeom prst="roundRect">
              <a:avLst>
                <a:gd fmla="val 628" name="adj"/>
              </a:avLst>
            </a:pr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5" name="Google Shape;1615;p29"/>
            <p:cNvSpPr/>
            <p:nvPr/>
          </p:nvSpPr>
          <p:spPr>
            <a:xfrm>
              <a:off x="7106599" y="5140982"/>
              <a:ext cx="279569" cy="230201"/>
            </a:xfrm>
            <a:custGeom>
              <a:rect b="b" l="l" r="r" t="t"/>
              <a:pathLst>
                <a:path extrusionOk="0" h="230201" w="279569">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6" name="Google Shape;1616;p29"/>
            <p:cNvSpPr/>
            <p:nvPr/>
          </p:nvSpPr>
          <p:spPr>
            <a:xfrm>
              <a:off x="7451301" y="5129779"/>
              <a:ext cx="252387" cy="252834"/>
            </a:xfrm>
            <a:custGeom>
              <a:rect b="b" l="l" r="r" t="t"/>
              <a:pathLst>
                <a:path extrusionOk="0" h="252834" w="252387">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7" name="Google Shape;1617;p29"/>
            <p:cNvSpPr/>
            <p:nvPr/>
          </p:nvSpPr>
          <p:spPr>
            <a:xfrm>
              <a:off x="7871248" y="5132695"/>
              <a:ext cx="154659" cy="247038"/>
            </a:xfrm>
            <a:custGeom>
              <a:rect b="b" l="l" r="r" t="t"/>
              <a:pathLst>
                <a:path extrusionOk="0" h="247038" w="154659">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8" name="Google Shape;1618;p29"/>
            <p:cNvSpPr/>
            <p:nvPr/>
          </p:nvSpPr>
          <p:spPr>
            <a:xfrm>
              <a:off x="7760075" y="5132672"/>
              <a:ext cx="263635" cy="106799"/>
            </a:xfrm>
            <a:custGeom>
              <a:rect b="b" l="l" r="r" t="t"/>
              <a:pathLst>
                <a:path extrusionOk="0" h="106799" w="263635">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9" name="Google Shape;1619;p29"/>
            <p:cNvSpPr/>
            <p:nvPr/>
          </p:nvSpPr>
          <p:spPr>
            <a:xfrm rot="10800000">
              <a:off x="7136178" y="5486605"/>
              <a:ext cx="1087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0" name="Google Shape;1620;p29"/>
            <p:cNvSpPr/>
            <p:nvPr/>
          </p:nvSpPr>
          <p:spPr>
            <a:xfrm rot="10800000">
              <a:off x="8347607" y="5486605"/>
              <a:ext cx="310200" cy="621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1" name="Google Shape;1621;p29"/>
            <p:cNvSpPr/>
            <p:nvPr/>
          </p:nvSpPr>
          <p:spPr>
            <a:xfrm>
              <a:off x="10296941" y="5106954"/>
              <a:ext cx="254853" cy="281285"/>
            </a:xfrm>
            <a:custGeom>
              <a:rect b="b" l="l" r="r" t="t"/>
              <a:pathLst>
                <a:path extrusionOk="0" h="281285" w="254853">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2" name="Google Shape;1622;p29"/>
            <p:cNvSpPr/>
            <p:nvPr/>
          </p:nvSpPr>
          <p:spPr>
            <a:xfrm>
              <a:off x="7149405" y="876514"/>
              <a:ext cx="442198" cy="442198"/>
            </a:xfrm>
            <a:custGeom>
              <a:rect b="b" l="l" r="r" t="t"/>
              <a:pathLst>
                <a:path extrusionOk="0" h="442198" w="442198">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3" name="Google Shape;1623;p29"/>
            <p:cNvSpPr/>
            <p:nvPr/>
          </p:nvSpPr>
          <p:spPr>
            <a:xfrm>
              <a:off x="7298977" y="924467"/>
              <a:ext cx="143232" cy="143232"/>
            </a:xfrm>
            <a:custGeom>
              <a:rect b="b" l="l" r="r" t="t"/>
              <a:pathLst>
                <a:path extrusionOk="0" h="143232" w="143232">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4" name="Google Shape;1624;p29"/>
            <p:cNvSpPr/>
            <p:nvPr/>
          </p:nvSpPr>
          <p:spPr>
            <a:xfrm>
              <a:off x="7246471" y="1097524"/>
              <a:ext cx="248245" cy="221096"/>
            </a:xfrm>
            <a:custGeom>
              <a:rect b="b" l="l" r="r" t="t"/>
              <a:pathLst>
                <a:path extrusionOk="0" h="221096" w="248245">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5" name="Google Shape;1625;p29"/>
            <p:cNvSpPr/>
            <p:nvPr/>
          </p:nvSpPr>
          <p:spPr>
            <a:xfrm>
              <a:off x="7136178" y="5615820"/>
              <a:ext cx="766200" cy="39600"/>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1626" name="Google Shape;1626;p29"/>
          <p:cNvPicPr preferRelativeResize="0"/>
          <p:nvPr/>
        </p:nvPicPr>
        <p:blipFill>
          <a:blip r:embed="rId3">
            <a:alphaModFix/>
          </a:blip>
          <a:stretch>
            <a:fillRect/>
          </a:stretch>
        </p:blipFill>
        <p:spPr>
          <a:xfrm>
            <a:off x="747550" y="2122125"/>
            <a:ext cx="3874300" cy="2905725"/>
          </a:xfrm>
          <a:prstGeom prst="rect">
            <a:avLst/>
          </a:prstGeom>
          <a:noFill/>
          <a:ln>
            <a:noFill/>
          </a:ln>
        </p:spPr>
      </p:pic>
      <p:sp>
        <p:nvSpPr>
          <p:cNvPr id="1627" name="Google Shape;1627;p29"/>
          <p:cNvSpPr/>
          <p:nvPr/>
        </p:nvSpPr>
        <p:spPr>
          <a:xfrm>
            <a:off x="5321625" y="2613638"/>
            <a:ext cx="1485000" cy="1922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8" name="Google Shape;1628;p29"/>
          <p:cNvPicPr preferRelativeResize="0"/>
          <p:nvPr/>
        </p:nvPicPr>
        <p:blipFill>
          <a:blip r:embed="rId4">
            <a:alphaModFix/>
          </a:blip>
          <a:stretch>
            <a:fillRect/>
          </a:stretch>
        </p:blipFill>
        <p:spPr>
          <a:xfrm>
            <a:off x="7265625" y="1979775"/>
            <a:ext cx="4256950" cy="3140575"/>
          </a:xfrm>
          <a:prstGeom prst="rect">
            <a:avLst/>
          </a:prstGeom>
          <a:noFill/>
          <a:ln>
            <a:noFill/>
          </a:ln>
        </p:spPr>
      </p:pic>
      <p:sp>
        <p:nvSpPr>
          <p:cNvPr id="1629" name="Google Shape;1629;p29"/>
          <p:cNvSpPr txBox="1"/>
          <p:nvPr/>
        </p:nvSpPr>
        <p:spPr>
          <a:xfrm>
            <a:off x="1310350" y="975650"/>
            <a:ext cx="34611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hasadith"/>
                <a:ea typeface="Thasadith"/>
                <a:cs typeface="Thasadith"/>
                <a:sym typeface="Thasadith"/>
              </a:rPr>
              <a:t>Why Do We Have To?</a:t>
            </a:r>
            <a:endParaRPr b="1" sz="2700">
              <a:latin typeface="Thasadith"/>
              <a:ea typeface="Thasadith"/>
              <a:cs typeface="Thasadith"/>
              <a:sym typeface="Thasadith"/>
            </a:endParaRPr>
          </a:p>
        </p:txBody>
      </p:sp>
      <p:sp>
        <p:nvSpPr>
          <p:cNvPr id="1630" name="Google Shape;1630;p29"/>
          <p:cNvSpPr txBox="1"/>
          <p:nvPr/>
        </p:nvSpPr>
        <p:spPr>
          <a:xfrm>
            <a:off x="8171200" y="975650"/>
            <a:ext cx="34611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hasadith"/>
                <a:ea typeface="Thasadith"/>
                <a:cs typeface="Thasadith"/>
                <a:sym typeface="Thasadith"/>
              </a:rPr>
              <a:t>We Get To…</a:t>
            </a:r>
            <a:endParaRPr b="1" sz="2700">
              <a:latin typeface="Thasadith"/>
              <a:ea typeface="Thasadith"/>
              <a:cs typeface="Thasadith"/>
              <a:sym typeface="Thasadith"/>
            </a:endParaRPr>
          </a:p>
        </p:txBody>
      </p:sp>
    </p:spTree>
  </p:cSld>
  <p:clrMapOvr>
    <a:masterClrMapping/>
  </p:clrMapOvr>
</p:sld>
</file>

<file path=ppt/theme/theme1.xml><?xml version="1.0" encoding="utf-8"?>
<a:theme xmlns:a="http://schemas.openxmlformats.org/drawingml/2006/main" xmlns:r="http://schemas.openxmlformats.org/officeDocument/2006/relationships" name="SlidesMania">
  <a:themeElements>
    <a:clrScheme name="Simple Light">
      <a:dk1>
        <a:srgbClr val="000000"/>
      </a:dk1>
      <a:lt1>
        <a:srgbClr val="FDE184"/>
      </a:lt1>
      <a:dk2>
        <a:srgbClr val="434343"/>
      </a:dk2>
      <a:lt2>
        <a:srgbClr val="FFFFFF"/>
      </a:lt2>
      <a:accent1>
        <a:srgbClr val="FEE99F"/>
      </a:accent1>
      <a:accent2>
        <a:srgbClr val="F8C17F"/>
      </a:accent2>
      <a:accent3>
        <a:srgbClr val="E98B6B"/>
      </a:accent3>
      <a:accent4>
        <a:srgbClr val="F6B473"/>
      </a:accent4>
      <a:accent5>
        <a:srgbClr val="EDA983"/>
      </a:accent5>
      <a:accent6>
        <a:srgbClr val="CAD8E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