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6" r:id="rId5"/>
    <p:sldMasterId id="2147483689" r:id="rId6"/>
    <p:sldMasterId id="2147483727" r:id="rId7"/>
    <p:sldMasterId id="2147483765"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Lst>
  <p:sldSz cy="6858000" cx="12192000"/>
  <p:notesSz cx="6858000" cy="9144000"/>
  <p:embeddedFontLst>
    <p:embeddedFont>
      <p:font typeface="Montserrat"/>
      <p:regular r:id="rId24"/>
      <p:bold r:id="rId25"/>
      <p:italic r:id="rId26"/>
      <p:boldItalic r:id="rId27"/>
    </p:embeddedFont>
    <p:embeddedFont>
      <p:font typeface="Neuton"/>
      <p:regular r:id="rId28"/>
      <p:bold r:id="rId29"/>
      <p:italic r:id="rId30"/>
    </p:embeddedFont>
    <p:embeddedFont>
      <p:font typeface="Montserrat Light"/>
      <p:regular r:id="rId31"/>
      <p:bold r:id="rId32"/>
      <p:italic r:id="rId33"/>
      <p:boldItalic r:id="rId34"/>
    </p:embeddedFont>
    <p:embeddedFont>
      <p:font typeface="Work Sans"/>
      <p:regular r:id="rId35"/>
      <p:bold r:id="rId36"/>
      <p:italic r:id="rId37"/>
      <p:boldItalic r:id="rId38"/>
    </p:embeddedFont>
    <p:embeddedFont>
      <p:font typeface="Open Sans"/>
      <p:regular r:id="rId39"/>
      <p:bold r:id="rId40"/>
      <p:italic r:id="rId41"/>
      <p:boldItalic r:id="rId42"/>
    </p:embeddedFont>
    <p:embeddedFont>
      <p:font typeface="Century Gothic"/>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hBXqxOsfbLFAycGhwR5UDGUMo+t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589C4E4-5C6D-459B-8F44-77483D0885CA}">
  <a:tblStyle styleId="{8589C4E4-5C6D-459B-8F44-77483D0885CA}"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OpenSans-bold.fntdata"/><Relationship Id="rId20" Type="http://schemas.openxmlformats.org/officeDocument/2006/relationships/slide" Target="slides/slide11.xml"/><Relationship Id="rId42" Type="http://schemas.openxmlformats.org/officeDocument/2006/relationships/font" Target="fonts/OpenSans-boldItalic.fntdata"/><Relationship Id="rId41" Type="http://schemas.openxmlformats.org/officeDocument/2006/relationships/font" Target="fonts/OpenSans-italic.fntdata"/><Relationship Id="rId22" Type="http://schemas.openxmlformats.org/officeDocument/2006/relationships/slide" Target="slides/slide13.xml"/><Relationship Id="rId44" Type="http://schemas.openxmlformats.org/officeDocument/2006/relationships/font" Target="fonts/CenturyGothic-bold.fntdata"/><Relationship Id="rId21" Type="http://schemas.openxmlformats.org/officeDocument/2006/relationships/slide" Target="slides/slide12.xml"/><Relationship Id="rId43" Type="http://schemas.openxmlformats.org/officeDocument/2006/relationships/font" Target="fonts/CenturyGothic-regular.fntdata"/><Relationship Id="rId24" Type="http://schemas.openxmlformats.org/officeDocument/2006/relationships/font" Target="fonts/Montserrat-regular.fntdata"/><Relationship Id="rId46" Type="http://schemas.openxmlformats.org/officeDocument/2006/relationships/font" Target="fonts/CenturyGothic-boldItalic.fntdata"/><Relationship Id="rId23" Type="http://schemas.openxmlformats.org/officeDocument/2006/relationships/slide" Target="slides/slide14.xml"/><Relationship Id="rId45" Type="http://schemas.openxmlformats.org/officeDocument/2006/relationships/font" Target="fonts/CenturyGothic-italic.fntdata"/><Relationship Id="rId1" Type="http://schemas.openxmlformats.org/officeDocument/2006/relationships/theme" Target="theme/theme6.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notesMaster" Target="notesMasters/notesMaster1.xml"/><Relationship Id="rId26" Type="http://schemas.openxmlformats.org/officeDocument/2006/relationships/font" Target="fonts/Montserrat-italic.fntdata"/><Relationship Id="rId25" Type="http://schemas.openxmlformats.org/officeDocument/2006/relationships/font" Target="fonts/Montserrat-bold.fntdata"/><Relationship Id="rId47" Type="http://customschemas.google.com/relationships/presentationmetadata" Target="metadata"/><Relationship Id="rId28" Type="http://schemas.openxmlformats.org/officeDocument/2006/relationships/font" Target="fonts/Neuton-regular.fntdata"/><Relationship Id="rId27" Type="http://schemas.openxmlformats.org/officeDocument/2006/relationships/font" Target="fonts/Montserrat-boldItalic.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font" Target="fonts/Neuton-bold.fntdata"/><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font" Target="fonts/MontserratLight-regular.fntdata"/><Relationship Id="rId30" Type="http://schemas.openxmlformats.org/officeDocument/2006/relationships/font" Target="fonts/Neuton-italic.fntdata"/><Relationship Id="rId11" Type="http://schemas.openxmlformats.org/officeDocument/2006/relationships/slide" Target="slides/slide2.xml"/><Relationship Id="rId33" Type="http://schemas.openxmlformats.org/officeDocument/2006/relationships/font" Target="fonts/MontserratLight-italic.fntdata"/><Relationship Id="rId10" Type="http://schemas.openxmlformats.org/officeDocument/2006/relationships/slide" Target="slides/slide1.xml"/><Relationship Id="rId32" Type="http://schemas.openxmlformats.org/officeDocument/2006/relationships/font" Target="fonts/MontserratLight-bold.fntdata"/><Relationship Id="rId13" Type="http://schemas.openxmlformats.org/officeDocument/2006/relationships/slide" Target="slides/slide4.xml"/><Relationship Id="rId35" Type="http://schemas.openxmlformats.org/officeDocument/2006/relationships/font" Target="fonts/WorkSans-regular.fntdata"/><Relationship Id="rId12" Type="http://schemas.openxmlformats.org/officeDocument/2006/relationships/slide" Target="slides/slide3.xml"/><Relationship Id="rId34" Type="http://schemas.openxmlformats.org/officeDocument/2006/relationships/font" Target="fonts/MontserratLight-boldItalic.fntdata"/><Relationship Id="rId15" Type="http://schemas.openxmlformats.org/officeDocument/2006/relationships/slide" Target="slides/slide6.xml"/><Relationship Id="rId37" Type="http://schemas.openxmlformats.org/officeDocument/2006/relationships/font" Target="fonts/WorkSans-italic.fntdata"/><Relationship Id="rId14" Type="http://schemas.openxmlformats.org/officeDocument/2006/relationships/slide" Target="slides/slide5.xml"/><Relationship Id="rId36" Type="http://schemas.openxmlformats.org/officeDocument/2006/relationships/font" Target="fonts/WorkSans-bold.fntdata"/><Relationship Id="rId17" Type="http://schemas.openxmlformats.org/officeDocument/2006/relationships/slide" Target="slides/slide8.xml"/><Relationship Id="rId39" Type="http://schemas.openxmlformats.org/officeDocument/2006/relationships/font" Target="fonts/OpenSans-regular.fntdata"/><Relationship Id="rId16" Type="http://schemas.openxmlformats.org/officeDocument/2006/relationships/slide" Target="slides/slide7.xml"/><Relationship Id="rId38" Type="http://schemas.openxmlformats.org/officeDocument/2006/relationships/font" Target="fonts/WorkSans-boldItalic.fntdata"/><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g3de283d61b7_0_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790" name="Google Shape;790;g3de283d61b7_0_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g3f591cf8c7b_0_26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6" name="Google Shape;856;g3f591cf8c7b_0_2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0" name="Shape 860"/>
        <p:cNvGrpSpPr/>
        <p:nvPr/>
      </p:nvGrpSpPr>
      <p:grpSpPr>
        <a:xfrm>
          <a:off x="0" y="0"/>
          <a:ext cx="0" cy="0"/>
          <a:chOff x="0" y="0"/>
          <a:chExt cx="0" cy="0"/>
        </a:xfrm>
      </p:grpSpPr>
      <p:sp>
        <p:nvSpPr>
          <p:cNvPr id="861" name="Google Shape;861;g3d6fd33fba2_1_6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2" name="Google Shape;862;g3d6fd33fba2_1_6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6" name="Shape 866"/>
        <p:cNvGrpSpPr/>
        <p:nvPr/>
      </p:nvGrpSpPr>
      <p:grpSpPr>
        <a:xfrm>
          <a:off x="0" y="0"/>
          <a:ext cx="0" cy="0"/>
          <a:chOff x="0" y="0"/>
          <a:chExt cx="0" cy="0"/>
        </a:xfrm>
      </p:grpSpPr>
      <p:sp>
        <p:nvSpPr>
          <p:cNvPr id="867" name="Google Shape;867;p1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
        <p:nvSpPr>
          <p:cNvPr id="868" name="Google Shape;868;p1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r>
              <a:rPr b="0" i="0" lang="en-US" sz="1200" u="none" cap="none" strike="noStrike">
                <a:solidFill>
                  <a:srgbClr val="000000"/>
                </a:solidFill>
                <a:latin typeface="Calibri"/>
                <a:ea typeface="Calibri"/>
                <a:cs typeface="Calibri"/>
                <a:sym typeface="Calibri"/>
              </a:rPr>
              <a:t>1.7.2013</a:t>
            </a:r>
            <a:endParaRPr/>
          </a:p>
        </p:txBody>
      </p:sp>
      <p:sp>
        <p:nvSpPr>
          <p:cNvPr id="869" name="Google Shape;869;p12: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0" name="Google Shape;870;p1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158750" rtl="0" algn="l">
              <a:lnSpc>
                <a:spcPct val="100000"/>
              </a:lnSpc>
              <a:spcBef>
                <a:spcPts val="0"/>
              </a:spcBef>
              <a:spcAft>
                <a:spcPts val="0"/>
              </a:spcAft>
              <a:buClr>
                <a:schemeClr val="dk1"/>
              </a:buClr>
              <a:buSzPts val="1200"/>
              <a:buFont typeface="Calibri"/>
              <a:buNone/>
            </a:pPr>
            <a:r>
              <a:rPr lang="en-US"/>
              <a:t>The Rubber Band that keeps it all together. </a:t>
            </a:r>
            <a:endParaRPr/>
          </a:p>
          <a:p>
            <a:pPr indent="0" lvl="0" marL="158750" rtl="0" algn="l">
              <a:lnSpc>
                <a:spcPct val="100000"/>
              </a:lnSpc>
              <a:spcBef>
                <a:spcPts val="0"/>
              </a:spcBef>
              <a:spcAft>
                <a:spcPts val="0"/>
              </a:spcAft>
              <a:buClr>
                <a:schemeClr val="dk1"/>
              </a:buClr>
              <a:buSzPts val="1200"/>
              <a:buFont typeface="Calibri"/>
              <a:buNone/>
            </a:pPr>
            <a:r>
              <a:t/>
            </a:r>
            <a:endParaRPr/>
          </a:p>
          <a:p>
            <a:pPr indent="0" lvl="0" marL="158750" rtl="0" algn="l">
              <a:lnSpc>
                <a:spcPct val="100000"/>
              </a:lnSpc>
              <a:spcBef>
                <a:spcPts val="0"/>
              </a:spcBef>
              <a:spcAft>
                <a:spcPts val="0"/>
              </a:spcAft>
              <a:buClr>
                <a:schemeClr val="dk1"/>
              </a:buClr>
              <a:buSzPts val="1200"/>
              <a:buFont typeface="Calibri"/>
              <a:buNone/>
            </a:pPr>
            <a:r>
              <a:rPr lang="en-US"/>
              <a:t>Last part is the supportive infrastructure. Speaks to a CS cannot function without some top-down support. What is happening at all of the systems levels that supports the work. Sustainable resources—cannot be done by the school alone or even the district alone. Coordination of practices. </a:t>
            </a:r>
            <a:endParaRPr/>
          </a:p>
        </p:txBody>
      </p:sp>
      <p:sp>
        <p:nvSpPr>
          <p:cNvPr id="871" name="Google Shape;871;p1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
        <p:nvSpPr>
          <p:cNvPr id="872" name="Google Shape;872;p1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r>
              <a:rPr b="0" i="0" lang="en-US" sz="1200" u="none" cap="none" strike="noStrike">
                <a:solidFill>
                  <a:srgbClr val="000000"/>
                </a:solidFill>
                <a:latin typeface="Calibri"/>
                <a:ea typeface="Calibri"/>
                <a:cs typeface="Calibri"/>
                <a:sym typeface="Calibri"/>
              </a:rPr>
              <a: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4" name="Shape 894"/>
        <p:cNvGrpSpPr/>
        <p:nvPr/>
      </p:nvGrpSpPr>
      <p:grpSpPr>
        <a:xfrm>
          <a:off x="0" y="0"/>
          <a:ext cx="0" cy="0"/>
          <a:chOff x="0" y="0"/>
          <a:chExt cx="0" cy="0"/>
        </a:xfrm>
      </p:grpSpPr>
      <p:sp>
        <p:nvSpPr>
          <p:cNvPr id="895" name="Google Shape;89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6" name="Google Shape;89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rPr lang="en-US"/>
              <a:t>Table talk</a:t>
            </a:r>
            <a:endParaRPr/>
          </a:p>
          <a:p>
            <a:pPr indent="0" lvl="0" marL="0" rtl="0" algn="l">
              <a:lnSpc>
                <a:spcPct val="100000"/>
              </a:lnSpc>
              <a:spcBef>
                <a:spcPts val="0"/>
              </a:spcBef>
              <a:spcAft>
                <a:spcPts val="0"/>
              </a:spcAft>
              <a:buClr>
                <a:schemeClr val="dk1"/>
              </a:buClr>
              <a:buSzPts val="1400"/>
              <a:buFont typeface="Calibri"/>
              <a:buNone/>
            </a:pPr>
            <a:r>
              <a:t/>
            </a:r>
            <a:endParaRPr/>
          </a:p>
        </p:txBody>
      </p:sp>
      <p:sp>
        <p:nvSpPr>
          <p:cNvPr id="897" name="Google Shape;89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g3de283d61b7_0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03" name="Google Shape;903;g3de283d61b7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6" name="Google Shape;79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2" name="Google Shape;80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Objective:</a:t>
            </a:r>
            <a:r>
              <a:rPr lang="en-US"/>
              <a:t> To visually demonstrate how individual assets (people, places, and things) connect to create a safety net for a single child.</a:t>
            </a:r>
            <a:endParaRPr/>
          </a:p>
          <a:p>
            <a:pPr indent="0" lvl="0" marL="0" rtl="0" algn="l">
              <a:lnSpc>
                <a:spcPct val="100000"/>
              </a:lnSpc>
              <a:spcBef>
                <a:spcPts val="0"/>
              </a:spcBef>
              <a:spcAft>
                <a:spcPts val="0"/>
              </a:spcAft>
              <a:buSzPts val="1400"/>
              <a:buNone/>
            </a:pPr>
            <a:r>
              <a:rPr b="1" lang="en-US"/>
              <a:t>1. The Setup (2 Minutes)</a:t>
            </a:r>
            <a:endParaRPr/>
          </a:p>
          <a:p>
            <a:pPr indent="0" lvl="0" marL="0" rtl="0" algn="l">
              <a:lnSpc>
                <a:spcPct val="100000"/>
              </a:lnSpc>
              <a:spcBef>
                <a:spcPts val="0"/>
              </a:spcBef>
              <a:spcAft>
                <a:spcPts val="0"/>
              </a:spcAft>
              <a:buSzPts val="1400"/>
              <a:buNone/>
            </a:pPr>
            <a:r>
              <a:rPr lang="en-US"/>
              <a:t>Divide the room into small groups of 5–8 people.</a:t>
            </a:r>
            <a:endParaRPr/>
          </a:p>
          <a:p>
            <a:pPr indent="0" lvl="0" marL="0" rtl="0" algn="l">
              <a:lnSpc>
                <a:spcPct val="100000"/>
              </a:lnSpc>
              <a:spcBef>
                <a:spcPts val="0"/>
              </a:spcBef>
              <a:spcAft>
                <a:spcPts val="0"/>
              </a:spcAft>
              <a:buSzPts val="1400"/>
              <a:buNone/>
            </a:pPr>
            <a:r>
              <a:rPr lang="en-US"/>
              <a:t>Give each group a </a:t>
            </a:r>
            <a:r>
              <a:rPr b="1" lang="en-US"/>
              <a:t>large ball of colorful yarn</a:t>
            </a:r>
            <a:r>
              <a:rPr lang="en-US"/>
              <a:t> or string.</a:t>
            </a:r>
            <a:endParaRPr/>
          </a:p>
          <a:p>
            <a:pPr indent="0" lvl="0" marL="0" rtl="0" algn="l">
              <a:lnSpc>
                <a:spcPct val="100000"/>
              </a:lnSpc>
              <a:spcBef>
                <a:spcPts val="0"/>
              </a:spcBef>
              <a:spcAft>
                <a:spcPts val="0"/>
              </a:spcAft>
              <a:buSzPts val="1400"/>
              <a:buNone/>
            </a:pPr>
            <a:r>
              <a:rPr lang="en-US"/>
              <a:t>Ask each group to designate one person to stand in the center. This person represents </a:t>
            </a:r>
            <a:r>
              <a:rPr b="1" lang="en-US"/>
              <a:t>"The Child/Family."</a:t>
            </a:r>
            <a:endParaRPr/>
          </a:p>
          <a:p>
            <a:pPr indent="0" lvl="0" marL="0" rtl="0" algn="l">
              <a:lnSpc>
                <a:spcPct val="100000"/>
              </a:lnSpc>
              <a:spcBef>
                <a:spcPts val="0"/>
              </a:spcBef>
              <a:spcAft>
                <a:spcPts val="0"/>
              </a:spcAft>
              <a:buSzPts val="1400"/>
              <a:buNone/>
            </a:pPr>
            <a:r>
              <a:rPr b="1" lang="en-US"/>
              <a:t>2. The Asset Toss (8 Minutes)</a:t>
            </a:r>
            <a:endParaRPr/>
          </a:p>
          <a:p>
            <a:pPr indent="0" lvl="0" marL="0" rtl="0" algn="l">
              <a:lnSpc>
                <a:spcPct val="100000"/>
              </a:lnSpc>
              <a:spcBef>
                <a:spcPts val="0"/>
              </a:spcBef>
              <a:spcAft>
                <a:spcPts val="0"/>
              </a:spcAft>
              <a:buSzPts val="1400"/>
              <a:buNone/>
            </a:pPr>
            <a:r>
              <a:rPr lang="en-US"/>
              <a:t>The people standing in a circle around the "Child" represent different categories of support. On your signal, they must start passing the yarn ball across the circle, but with a twist:</a:t>
            </a:r>
            <a:endParaRPr/>
          </a:p>
          <a:p>
            <a:pPr indent="0" lvl="0" marL="0" rtl="0" algn="l">
              <a:lnSpc>
                <a:spcPct val="100000"/>
              </a:lnSpc>
              <a:spcBef>
                <a:spcPts val="0"/>
              </a:spcBef>
              <a:spcAft>
                <a:spcPts val="0"/>
              </a:spcAft>
              <a:buSzPts val="1400"/>
              <a:buNone/>
            </a:pPr>
            <a:r>
              <a:rPr b="1" lang="en-US"/>
              <a:t>The Rule:</a:t>
            </a:r>
            <a:r>
              <a:rPr lang="en-US"/>
              <a:t> You cannot pass the yarn unless you shout out a </a:t>
            </a:r>
            <a:r>
              <a:rPr b="1" lang="en-US"/>
              <a:t>specific asset</a:t>
            </a:r>
            <a:r>
              <a:rPr lang="en-US"/>
              <a:t> that supports a child.</a:t>
            </a:r>
            <a:endParaRPr/>
          </a:p>
          <a:p>
            <a:pPr indent="0" lvl="0" marL="0" rtl="0" algn="l">
              <a:lnSpc>
                <a:spcPct val="100000"/>
              </a:lnSpc>
              <a:spcBef>
                <a:spcPts val="0"/>
              </a:spcBef>
              <a:spcAft>
                <a:spcPts val="0"/>
              </a:spcAft>
              <a:buSzPts val="1400"/>
              <a:buNone/>
            </a:pPr>
            <a:r>
              <a:rPr b="1" lang="en-US"/>
              <a:t>The Categories:</a:t>
            </a:r>
            <a:r>
              <a:rPr lang="en-US"/>
              <a:t> Encourage them to think beyond just "school."</a:t>
            </a:r>
            <a:endParaRPr/>
          </a:p>
          <a:p>
            <a:pPr indent="0" lvl="1" marL="457200" rtl="0" algn="l">
              <a:lnSpc>
                <a:spcPct val="100000"/>
              </a:lnSpc>
              <a:spcBef>
                <a:spcPts val="0"/>
              </a:spcBef>
              <a:spcAft>
                <a:spcPts val="0"/>
              </a:spcAft>
              <a:buSzPts val="1400"/>
              <a:buNone/>
            </a:pPr>
            <a:r>
              <a:rPr i="1" lang="en-US"/>
              <a:t>Formal:</a:t>
            </a:r>
            <a:r>
              <a:rPr lang="en-US"/>
              <a:t> Pediatricians, libraries, speech therapists, food banks.</a:t>
            </a:r>
            <a:endParaRPr/>
          </a:p>
          <a:p>
            <a:pPr indent="0" lvl="1" marL="457200" rtl="0" algn="l">
              <a:lnSpc>
                <a:spcPct val="100000"/>
              </a:lnSpc>
              <a:spcBef>
                <a:spcPts val="0"/>
              </a:spcBef>
              <a:spcAft>
                <a:spcPts val="0"/>
              </a:spcAft>
              <a:buSzPts val="1400"/>
              <a:buNone/>
            </a:pPr>
            <a:r>
              <a:rPr i="1" lang="en-US"/>
              <a:t>Informal:</a:t>
            </a:r>
            <a:r>
              <a:rPr lang="en-US"/>
              <a:t> Neighbors, grandparents, faith communities, local parks.</a:t>
            </a:r>
            <a:endParaRPr/>
          </a:p>
          <a:p>
            <a:pPr indent="0" lvl="1" marL="457200" rtl="0" algn="l">
              <a:lnSpc>
                <a:spcPct val="100000"/>
              </a:lnSpc>
              <a:spcBef>
                <a:spcPts val="0"/>
              </a:spcBef>
              <a:spcAft>
                <a:spcPts val="0"/>
              </a:spcAft>
              <a:buSzPts val="1400"/>
              <a:buNone/>
            </a:pPr>
            <a:r>
              <a:rPr i="1" lang="en-US"/>
              <a:t>Internal:</a:t>
            </a:r>
            <a:r>
              <a:rPr lang="en-US"/>
              <a:t> The teacher's patience, the parent's resilience, the child’s curiosity.</a:t>
            </a:r>
            <a:endParaRPr/>
          </a:p>
          <a:p>
            <a:pPr indent="0" lvl="0" marL="0" rtl="0" algn="l">
              <a:lnSpc>
                <a:spcPct val="100000"/>
              </a:lnSpc>
              <a:spcBef>
                <a:spcPts val="0"/>
              </a:spcBef>
              <a:spcAft>
                <a:spcPts val="0"/>
              </a:spcAft>
              <a:buSzPts val="1400"/>
              <a:buNone/>
            </a:pPr>
            <a:r>
              <a:rPr b="1" lang="en-US"/>
              <a:t>The Action:</a:t>
            </a:r>
            <a:r>
              <a:rPr lang="en-US"/>
              <a:t> Each person holds onto a piece of the string before tossing the ball to someone else. Very quickly, a complex, physical </a:t>
            </a:r>
            <a:r>
              <a:rPr b="1" lang="en-US"/>
              <a:t>web of yarn</a:t>
            </a:r>
            <a:r>
              <a:rPr lang="en-US"/>
              <a:t> will be woven over and around the "Child" in the center.</a:t>
            </a:r>
            <a:endParaRPr/>
          </a:p>
          <a:p>
            <a:pPr indent="0" lvl="0" marL="0" rtl="0" algn="l">
              <a:lnSpc>
                <a:spcPct val="100000"/>
              </a:lnSpc>
              <a:spcBef>
                <a:spcPts val="0"/>
              </a:spcBef>
              <a:spcAft>
                <a:spcPts val="0"/>
              </a:spcAft>
              <a:buSzPts val="1400"/>
              <a:buNone/>
            </a:pPr>
            <a:r>
              <a:rPr b="1" lang="en-US"/>
              <a:t>3. The "Stress Test" (3 Minutes)</a:t>
            </a:r>
            <a:endParaRPr/>
          </a:p>
          <a:p>
            <a:pPr indent="0" lvl="0" marL="0" rtl="0" algn="l">
              <a:lnSpc>
                <a:spcPct val="100000"/>
              </a:lnSpc>
              <a:spcBef>
                <a:spcPts val="0"/>
              </a:spcBef>
              <a:spcAft>
                <a:spcPts val="0"/>
              </a:spcAft>
              <a:buSzPts val="1400"/>
              <a:buNone/>
            </a:pPr>
            <a:r>
              <a:rPr lang="en-US"/>
              <a:t>Once the web is thick and tangled, ask the "Child" to lean back against the string.</a:t>
            </a:r>
            <a:endParaRPr/>
          </a:p>
          <a:p>
            <a:pPr indent="0" lvl="0" marL="0" rtl="0" algn="l">
              <a:lnSpc>
                <a:spcPct val="100000"/>
              </a:lnSpc>
              <a:spcBef>
                <a:spcPts val="0"/>
              </a:spcBef>
              <a:spcAft>
                <a:spcPts val="0"/>
              </a:spcAft>
              <a:buSzPts val="1400"/>
              <a:buNone/>
            </a:pPr>
            <a:r>
              <a:rPr b="1" lang="en-US"/>
              <a:t>Observation:</a:t>
            </a:r>
            <a:r>
              <a:rPr lang="en-US"/>
              <a:t> The web holds them up. This represents the strength of a coordinated community.</a:t>
            </a:r>
            <a:endParaRPr/>
          </a:p>
          <a:p>
            <a:pPr indent="0" lvl="0" marL="0" rtl="0" algn="l">
              <a:lnSpc>
                <a:spcPct val="100000"/>
              </a:lnSpc>
              <a:spcBef>
                <a:spcPts val="0"/>
              </a:spcBef>
              <a:spcAft>
                <a:spcPts val="0"/>
              </a:spcAft>
              <a:buSzPts val="1400"/>
              <a:buNone/>
            </a:pPr>
            <a:r>
              <a:rPr b="1" lang="en-US"/>
              <a:t>The Pivot:</a:t>
            </a:r>
            <a:r>
              <a:rPr lang="en-US"/>
              <a:t> Ask one person to "drop" their string (e.g., "The local library closes" or "A lead teacher leaves"). Notice how the web sags. Ask another to drop theirs.</a:t>
            </a:r>
            <a:endParaRPr/>
          </a:p>
          <a:p>
            <a:pPr indent="0" lvl="0" marL="0" rtl="0" algn="l">
              <a:lnSpc>
                <a:spcPct val="100000"/>
              </a:lnSpc>
              <a:spcBef>
                <a:spcPts val="0"/>
              </a:spcBef>
              <a:spcAft>
                <a:spcPts val="0"/>
              </a:spcAft>
              <a:buSzPts val="1400"/>
              <a:buNone/>
            </a:pPr>
            <a:r>
              <a:rPr b="1" lang="en-US"/>
              <a:t>4. The Debrief (X Minutes)</a:t>
            </a:r>
            <a:endParaRPr/>
          </a:p>
          <a:p>
            <a:pPr indent="0" lvl="0" marL="0" rtl="0" algn="l">
              <a:lnSpc>
                <a:spcPct val="100000"/>
              </a:lnSpc>
              <a:spcBef>
                <a:spcPts val="0"/>
              </a:spcBef>
              <a:spcAft>
                <a:spcPts val="0"/>
              </a:spcAft>
              <a:buSzPts val="1400"/>
              <a:buNone/>
            </a:pPr>
            <a:r>
              <a:rPr lang="en-US"/>
              <a:t>Close with these two powerful questions:</a:t>
            </a:r>
            <a:endParaRPr/>
          </a:p>
          <a:p>
            <a:pPr indent="0" lvl="0" marL="0" rtl="0" algn="l">
              <a:lnSpc>
                <a:spcPct val="100000"/>
              </a:lnSpc>
              <a:spcBef>
                <a:spcPts val="0"/>
              </a:spcBef>
              <a:spcAft>
                <a:spcPts val="0"/>
              </a:spcAft>
              <a:buSzPts val="1400"/>
              <a:buNone/>
            </a:pPr>
            <a:r>
              <a:rPr lang="en-US"/>
              <a:t>"When you looked at the web, were you surprised by how many 'strands' it took to keep that child safe?"</a:t>
            </a:r>
            <a:endParaRPr/>
          </a:p>
          <a:p>
            <a:pPr indent="0" lvl="0" marL="0" rtl="0" algn="l">
              <a:lnSpc>
                <a:spcPct val="100000"/>
              </a:lnSpc>
              <a:spcBef>
                <a:spcPts val="0"/>
              </a:spcBef>
              <a:spcAft>
                <a:spcPts val="0"/>
              </a:spcAft>
              <a:buSzPts val="1400"/>
              <a:buNone/>
            </a:pPr>
            <a:r>
              <a:rPr lang="en-US"/>
              <a:t>"Which strand do you represent, and who is the person next to you that strengthens your hold?"</a:t>
            </a:r>
            <a:endParaRPr/>
          </a:p>
          <a:p>
            <a:pPr indent="0" lvl="0" marL="0" rtl="0" algn="l">
              <a:lnSpc>
                <a:spcPct val="100000"/>
              </a:lnSpc>
              <a:spcBef>
                <a:spcPts val="0"/>
              </a:spcBef>
              <a:spcAft>
                <a:spcPts val="0"/>
              </a:spcAft>
              <a:buSzPts val="1400"/>
              <a:buNone/>
            </a:pPr>
            <a:r>
              <a:t/>
            </a:r>
            <a:endParaRPr/>
          </a:p>
        </p:txBody>
      </p:sp>
      <p:sp>
        <p:nvSpPr>
          <p:cNvPr id="803" name="Google Shape;80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g3f591cf8c7b_0_3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10" name="Google Shape;810;g3f591cf8c7b_0_3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381000" marR="38100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The Thesis for Your Audience:</a:t>
            </a:r>
            <a:endParaRPr b="1" sz="1100">
              <a:latin typeface="Arial"/>
              <a:ea typeface="Arial"/>
              <a:cs typeface="Arial"/>
              <a:sym typeface="Arial"/>
            </a:endParaRPr>
          </a:p>
          <a:p>
            <a:pPr indent="0" lvl="0" marL="381000" marR="381000" rtl="0" algn="l">
              <a:lnSpc>
                <a:spcPct val="115000"/>
              </a:lnSpc>
              <a:spcBef>
                <a:spcPts val="1200"/>
              </a:spcBef>
              <a:spcAft>
                <a:spcPts val="0"/>
              </a:spcAft>
              <a:buClr>
                <a:schemeClr val="dk1"/>
              </a:buClr>
              <a:buSzPts val="1100"/>
              <a:buFont typeface="Arial"/>
              <a:buNone/>
            </a:pPr>
            <a:r>
              <a:rPr i="1" lang="en-US" sz="1100">
                <a:latin typeface="Arial"/>
                <a:ea typeface="Arial"/>
                <a:cs typeface="Arial"/>
                <a:sym typeface="Arial"/>
              </a:rPr>
              <a:t>"Hard safety infrastructure (locks, cameras) mitigates threats; social capital prevents them. When a family has social capital, a crisis gets intercepted by community support long before it turns into a safety incident at school."</a:t>
            </a:r>
            <a:endParaRPr i="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Relational Security:</a:t>
            </a:r>
            <a:r>
              <a:rPr lang="en-US" sz="1100">
                <a:latin typeface="Arial"/>
                <a:ea typeface="Arial"/>
                <a:cs typeface="Arial"/>
                <a:sym typeface="Arial"/>
              </a:rPr>
              <a:t> Define social capital for school safety teams as </a:t>
            </a:r>
            <a:r>
              <a:rPr i="1" lang="en-US" sz="1100">
                <a:latin typeface="Arial"/>
                <a:ea typeface="Arial"/>
                <a:cs typeface="Arial"/>
                <a:sym typeface="Arial"/>
              </a:rPr>
              <a:t>trusting relationships + swift resource access</a:t>
            </a:r>
            <a:r>
              <a:rPr lang="en-US" sz="1100">
                <a:latin typeface="Arial"/>
                <a:ea typeface="Arial"/>
                <a:cs typeface="Arial"/>
                <a:sym typeface="Arial"/>
              </a:rPr>
              <a:t>. A connected family gets housing, food, or mental health support </a:t>
            </a:r>
            <a:r>
              <a:rPr i="1" lang="en-US" sz="1100">
                <a:latin typeface="Arial"/>
                <a:ea typeface="Arial"/>
                <a:cs typeface="Arial"/>
                <a:sym typeface="Arial"/>
              </a:rPr>
              <a:t>before</a:t>
            </a:r>
            <a:r>
              <a:rPr lang="en-US" sz="1100">
                <a:latin typeface="Arial"/>
                <a:ea typeface="Arial"/>
                <a:cs typeface="Arial"/>
                <a:sym typeface="Arial"/>
              </a:rPr>
              <a:t> panic or isolation manifests as a crisis at school.</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The "Notice &amp; Signal" Factor:</a:t>
            </a:r>
            <a:r>
              <a:rPr lang="en-US" sz="1100">
                <a:latin typeface="Arial"/>
                <a:ea typeface="Arial"/>
                <a:cs typeface="Arial"/>
                <a:sym typeface="Arial"/>
              </a:rPr>
              <a:t> Belonging doesn't just make a student feel good — it makes them visible. In a high-social-capital school, adults and peers notice micro-changes in student behavior early, creating an organic "early warning system" grounded in care rather than surveillance.</a:t>
            </a:r>
            <a:endParaRPr sz="1100">
              <a:latin typeface="Arial"/>
              <a:ea typeface="Arial"/>
              <a:cs typeface="Arial"/>
              <a:sym typeface="Arial"/>
            </a:endParaRPr>
          </a:p>
          <a:p>
            <a:pPr indent="0" lvl="0" marL="0" rtl="0" algn="l">
              <a:spcBef>
                <a:spcPts val="1200"/>
              </a:spcBef>
              <a:spcAft>
                <a:spcPts val="0"/>
              </a:spcAft>
              <a:buNone/>
            </a:pPr>
            <a:r>
              <a:t/>
            </a:r>
            <a:endParaRPr/>
          </a:p>
        </p:txBody>
      </p:sp>
      <p:sp>
        <p:nvSpPr>
          <p:cNvPr id="811" name="Google Shape;811;g3f591cf8c7b_0_31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g3f591cf8c7b_0_13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6" name="Google Shape;816;g3f591cf8c7b_0_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g3f591cf8c7b_0_14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3" name="Google Shape;823;g3f591cf8c7b_0_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g3f591cf8c7b_0_14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0" name="Google Shape;830;g3f591cf8c7b_0_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9" name="Shape 839"/>
        <p:cNvGrpSpPr/>
        <p:nvPr/>
      </p:nvGrpSpPr>
      <p:grpSpPr>
        <a:xfrm>
          <a:off x="0" y="0"/>
          <a:ext cx="0" cy="0"/>
          <a:chOff x="0" y="0"/>
          <a:chExt cx="0" cy="0"/>
        </a:xfrm>
      </p:grpSpPr>
      <p:sp>
        <p:nvSpPr>
          <p:cNvPr id="840" name="Google Shape;84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1" name="Google Shape;84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Ryan</a:t>
            </a:r>
            <a:br>
              <a:rPr lang="en-US"/>
            </a:br>
            <a:endParaRPr/>
          </a:p>
        </p:txBody>
      </p:sp>
      <p:sp>
        <p:nvSpPr>
          <p:cNvPr id="842" name="Google Shape;84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7" name="Shape 847"/>
        <p:cNvGrpSpPr/>
        <p:nvPr/>
      </p:nvGrpSpPr>
      <p:grpSpPr>
        <a:xfrm>
          <a:off x="0" y="0"/>
          <a:ext cx="0" cy="0"/>
          <a:chOff x="0" y="0"/>
          <a:chExt cx="0" cy="0"/>
        </a:xfrm>
      </p:grpSpPr>
      <p:sp>
        <p:nvSpPr>
          <p:cNvPr id="848" name="Google Shape;84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49" name="Google Shape;84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7.png"/><Relationship Id="rId3" Type="http://schemas.openxmlformats.org/officeDocument/2006/relationships/image" Target="../media/image14.png"/><Relationship Id="rId4" Type="http://schemas.openxmlformats.org/officeDocument/2006/relationships/image" Target="../media/image8.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png"/><Relationship Id="rId3" Type="http://schemas.openxmlformats.org/officeDocument/2006/relationships/image" Target="../media/image8.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png"/><Relationship Id="rId3" Type="http://schemas.openxmlformats.org/officeDocument/2006/relationships/image" Target="../media/image8.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png"/><Relationship Id="rId3" Type="http://schemas.openxmlformats.org/officeDocument/2006/relationships/image" Target="../media/image8.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png"/><Relationship Id="rId3" Type="http://schemas.openxmlformats.org/officeDocument/2006/relationships/image" Target="../media/image8.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png"/><Relationship Id="rId3"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16.jp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 Id="rId3" Type="http://schemas.openxmlformats.org/officeDocument/2006/relationships/image" Target="../media/image1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 Id="rId3" Type="http://schemas.openxmlformats.org/officeDocument/2006/relationships/image" Target="../media/image10.jp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 Id="rId3" Type="http://schemas.openxmlformats.org/officeDocument/2006/relationships/image" Target="../media/image19.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 Id="rId3" Type="http://schemas.openxmlformats.org/officeDocument/2006/relationships/image" Target="../media/image12.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2" name="Shape 12"/>
        <p:cNvGrpSpPr/>
        <p:nvPr/>
      </p:nvGrpSpPr>
      <p:grpSpPr>
        <a:xfrm>
          <a:off x="0" y="0"/>
          <a:ext cx="0" cy="0"/>
          <a:chOff x="0" y="0"/>
          <a:chExt cx="0" cy="0"/>
        </a:xfrm>
      </p:grpSpPr>
      <p:pic>
        <p:nvPicPr>
          <p:cNvPr id="13" name="Google Shape;13;g3de283d61b7_0_65"/>
          <p:cNvPicPr preferRelativeResize="0"/>
          <p:nvPr/>
        </p:nvPicPr>
        <p:blipFill rotWithShape="1">
          <a:blip r:embed="rId2">
            <a:alphaModFix/>
          </a:blip>
          <a:srcRect b="0" l="0" r="0" t="0"/>
          <a:stretch/>
        </p:blipFill>
        <p:spPr>
          <a:xfrm rot="10800000">
            <a:off x="664381" y="1212352"/>
            <a:ext cx="3596121" cy="4391984"/>
          </a:xfrm>
          <a:prstGeom prst="rect">
            <a:avLst/>
          </a:prstGeom>
          <a:noFill/>
          <a:ln>
            <a:noFill/>
          </a:ln>
        </p:spPr>
      </p:pic>
      <p:sp>
        <p:nvSpPr>
          <p:cNvPr id="14" name="Google Shape;14;g3de283d61b7_0_65"/>
          <p:cNvSpPr txBox="1"/>
          <p:nvPr>
            <p:ph type="ctrTitle"/>
          </p:nvPr>
        </p:nvSpPr>
        <p:spPr>
          <a:xfrm>
            <a:off x="1604366" y="2654282"/>
            <a:ext cx="9923400" cy="1508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1" sz="6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5" name="Google Shape;15;g3de283d61b7_0_65"/>
          <p:cNvSpPr txBox="1"/>
          <p:nvPr>
            <p:ph idx="1" type="subTitle"/>
          </p:nvPr>
        </p:nvSpPr>
        <p:spPr>
          <a:xfrm>
            <a:off x="2053937" y="4230223"/>
            <a:ext cx="9144000" cy="5604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1000"/>
              </a:spcBef>
              <a:spcAft>
                <a:spcPts val="0"/>
              </a:spcAft>
              <a:buClr>
                <a:srgbClr val="3BC1D0"/>
              </a:buClr>
              <a:buSzPts val="2400"/>
              <a:buNone/>
              <a:defRPr sz="2400">
                <a:solidFill>
                  <a:srgbClr val="3BC1D0"/>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id="16" name="Google Shape;16;g3de283d61b7_0_65"/>
          <p:cNvPicPr preferRelativeResize="0"/>
          <p:nvPr/>
        </p:nvPicPr>
        <p:blipFill rotWithShape="1">
          <a:blip r:embed="rId3">
            <a:alphaModFix/>
          </a:blip>
          <a:srcRect b="0" l="0" r="0" t="0"/>
          <a:stretch/>
        </p:blipFill>
        <p:spPr>
          <a:xfrm>
            <a:off x="12030594" y="0"/>
            <a:ext cx="155864" cy="6857999"/>
          </a:xfrm>
          <a:prstGeom prst="rect">
            <a:avLst/>
          </a:prstGeom>
          <a:noFill/>
          <a:ln>
            <a:noFill/>
          </a:ln>
        </p:spPr>
      </p:pic>
      <p:pic>
        <p:nvPicPr>
          <p:cNvPr descr="A logo for a company&#10;&#10;AI-generated content may be incorrect." id="17" name="Google Shape;17;g3de283d61b7_0_65"/>
          <p:cNvPicPr preferRelativeResize="0"/>
          <p:nvPr/>
        </p:nvPicPr>
        <p:blipFill rotWithShape="1">
          <a:blip r:embed="rId4">
            <a:alphaModFix/>
          </a:blip>
          <a:srcRect b="0" l="0" r="0" t="0"/>
          <a:stretch/>
        </p:blipFill>
        <p:spPr>
          <a:xfrm>
            <a:off x="6184879" y="75183"/>
            <a:ext cx="5715042" cy="159068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2">
    <p:spTree>
      <p:nvGrpSpPr>
        <p:cNvPr id="77" name="Shape 77"/>
        <p:cNvGrpSpPr/>
        <p:nvPr/>
      </p:nvGrpSpPr>
      <p:grpSpPr>
        <a:xfrm>
          <a:off x="0" y="0"/>
          <a:ext cx="0" cy="0"/>
          <a:chOff x="0" y="0"/>
          <a:chExt cx="0" cy="0"/>
        </a:xfrm>
      </p:grpSpPr>
      <p:sp>
        <p:nvSpPr>
          <p:cNvPr id="78" name="Google Shape;78;p28"/>
          <p:cNvSpPr/>
          <p:nvPr/>
        </p:nvSpPr>
        <p:spPr>
          <a:xfrm rot="10800000">
            <a:off x="664381" y="1212352"/>
            <a:ext cx="3596121" cy="439198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28"/>
          <p:cNvSpPr txBox="1"/>
          <p:nvPr>
            <p:ph type="ctrTitle"/>
          </p:nvPr>
        </p:nvSpPr>
        <p:spPr>
          <a:xfrm>
            <a:off x="1604366" y="2654282"/>
            <a:ext cx="9923253" cy="150812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1" sz="6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0" name="Google Shape;80;p28"/>
          <p:cNvSpPr txBox="1"/>
          <p:nvPr>
            <p:ph idx="1" type="subTitle"/>
          </p:nvPr>
        </p:nvSpPr>
        <p:spPr>
          <a:xfrm>
            <a:off x="2053937" y="4230223"/>
            <a:ext cx="9144000" cy="560387"/>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1000"/>
              </a:spcBef>
              <a:spcAft>
                <a:spcPts val="0"/>
              </a:spcAft>
              <a:buClr>
                <a:srgbClr val="3BC1D0"/>
              </a:buClr>
              <a:buSzPts val="2400"/>
              <a:buNone/>
              <a:defRPr sz="2400">
                <a:solidFill>
                  <a:srgbClr val="3BC1D0"/>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1" name="Google Shape;81;p28"/>
          <p:cNvSpPr/>
          <p:nvPr/>
        </p:nvSpPr>
        <p:spPr>
          <a:xfrm>
            <a:off x="8213470" y="547224"/>
            <a:ext cx="2984467" cy="78281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8"/>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ster Slide 1">
  <p:cSld name="Master Slide 1">
    <p:spTree>
      <p:nvGrpSpPr>
        <p:cNvPr id="657" name="Shape 657"/>
        <p:cNvGrpSpPr/>
        <p:nvPr/>
      </p:nvGrpSpPr>
      <p:grpSpPr>
        <a:xfrm>
          <a:off x="0" y="0"/>
          <a:ext cx="0" cy="0"/>
          <a:chOff x="0" y="0"/>
          <a:chExt cx="0" cy="0"/>
        </a:xfrm>
      </p:grpSpPr>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Slide">
  <p:cSld name="13_Title Slide">
    <p:spTree>
      <p:nvGrpSpPr>
        <p:cNvPr id="658" name="Shape 658"/>
        <p:cNvGrpSpPr/>
        <p:nvPr/>
      </p:nvGrpSpPr>
      <p:grpSpPr>
        <a:xfrm>
          <a:off x="0" y="0"/>
          <a:ext cx="0" cy="0"/>
          <a:chOff x="0" y="0"/>
          <a:chExt cx="0" cy="0"/>
        </a:xfrm>
      </p:grpSpPr>
      <p:sp>
        <p:nvSpPr>
          <p:cNvPr id="659" name="Google Shape;659;g3d6fd33fba2_1_764"/>
          <p:cNvSpPr/>
          <p:nvPr>
            <p:ph idx="2" type="pic"/>
          </p:nvPr>
        </p:nvSpPr>
        <p:spPr>
          <a:xfrm>
            <a:off x="7179945" y="705988"/>
            <a:ext cx="4511100" cy="5911800"/>
          </a:xfrm>
          <a:prstGeom prst="rect">
            <a:avLst/>
          </a:prstGeom>
          <a:solidFill>
            <a:srgbClr val="F2F2F2"/>
          </a:solidFill>
          <a:ln>
            <a:noFill/>
          </a:ln>
        </p:spPr>
      </p:sp>
      <p:sp>
        <p:nvSpPr>
          <p:cNvPr id="660" name="Google Shape;660;g3d6fd33fba2_1_764"/>
          <p:cNvSpPr txBox="1"/>
          <p:nvPr>
            <p:ph type="ctrTitle"/>
          </p:nvPr>
        </p:nvSpPr>
        <p:spPr>
          <a:xfrm>
            <a:off x="1126145" y="318216"/>
            <a:ext cx="5680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61" name="Google Shape;661;g3d6fd33fba2_1_764"/>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662" name="Google Shape;662;g3d6fd33fba2_1_764"/>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 name="Google Shape;663;g3d6fd33fba2_1_764"/>
          <p:cNvSpPr txBox="1"/>
          <p:nvPr>
            <p:ph idx="1" type="body"/>
          </p:nvPr>
        </p:nvSpPr>
        <p:spPr>
          <a:xfrm>
            <a:off x="1125538" y="1958975"/>
            <a:ext cx="57150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rgbClr val="3BC1D0"/>
              </a:buClr>
              <a:buSzPts val="2800"/>
              <a:buChar char="•"/>
              <a:defRPr>
                <a:solidFill>
                  <a:srgbClr val="3BC1D0"/>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4" name="Google Shape;664;g3d6fd33fba2_1_764"/>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Title Slide">
  <p:cSld name="14_Title Slide">
    <p:spTree>
      <p:nvGrpSpPr>
        <p:cNvPr id="665" name="Shape 665"/>
        <p:cNvGrpSpPr/>
        <p:nvPr/>
      </p:nvGrpSpPr>
      <p:grpSpPr>
        <a:xfrm>
          <a:off x="0" y="0"/>
          <a:ext cx="0" cy="0"/>
          <a:chOff x="0" y="0"/>
          <a:chExt cx="0" cy="0"/>
        </a:xfrm>
      </p:grpSpPr>
      <p:sp>
        <p:nvSpPr>
          <p:cNvPr id="666" name="Google Shape;666;g3d6fd33fba2_1_771"/>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67" name="Google Shape;667;g3d6fd33fba2_1_771"/>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668" name="Google Shape;668;g3d6fd33fba2_1_771"/>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g3d6fd33fba2_1_771"/>
          <p:cNvSpPr txBox="1"/>
          <p:nvPr>
            <p:ph idx="1" type="body"/>
          </p:nvPr>
        </p:nvSpPr>
        <p:spPr>
          <a:xfrm>
            <a:off x="1125537" y="1958975"/>
            <a:ext cx="105288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0" name="Google Shape;670;g3d6fd33fba2_1_771"/>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Title Slide">
  <p:cSld name="15_Title Slide">
    <p:spTree>
      <p:nvGrpSpPr>
        <p:cNvPr id="671" name="Shape 671"/>
        <p:cNvGrpSpPr/>
        <p:nvPr/>
      </p:nvGrpSpPr>
      <p:grpSpPr>
        <a:xfrm>
          <a:off x="0" y="0"/>
          <a:ext cx="0" cy="0"/>
          <a:chOff x="0" y="0"/>
          <a:chExt cx="0" cy="0"/>
        </a:xfrm>
      </p:grpSpPr>
      <p:sp>
        <p:nvSpPr>
          <p:cNvPr id="672" name="Google Shape;672;g3d6fd33fba2_1_777"/>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73" name="Google Shape;673;g3d6fd33fba2_1_777"/>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674" name="Google Shape;674;g3d6fd33fba2_1_777"/>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5" name="Google Shape;675;g3d6fd33fba2_1_777"/>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Title Slide">
  <p:cSld name="16_Title Slide">
    <p:spTree>
      <p:nvGrpSpPr>
        <p:cNvPr id="676" name="Shape 676"/>
        <p:cNvGrpSpPr/>
        <p:nvPr/>
      </p:nvGrpSpPr>
      <p:grpSpPr>
        <a:xfrm>
          <a:off x="0" y="0"/>
          <a:ext cx="0" cy="0"/>
          <a:chOff x="0" y="0"/>
          <a:chExt cx="0" cy="0"/>
        </a:xfrm>
      </p:grpSpPr>
      <p:sp>
        <p:nvSpPr>
          <p:cNvPr id="677" name="Google Shape;677;g3d6fd33fba2_1_782"/>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78" name="Google Shape;678;g3d6fd33fba2_1_782"/>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679" name="Google Shape;679;g3d6fd33fba2_1_782"/>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g3d6fd33fba2_1_782"/>
          <p:cNvSpPr txBox="1"/>
          <p:nvPr>
            <p:ph idx="1" type="body"/>
          </p:nvPr>
        </p:nvSpPr>
        <p:spPr>
          <a:xfrm>
            <a:off x="1125537" y="1958975"/>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1" name="Google Shape;681;g3d6fd33fba2_1_782"/>
          <p:cNvSpPr txBox="1"/>
          <p:nvPr>
            <p:ph idx="2" type="body"/>
          </p:nvPr>
        </p:nvSpPr>
        <p:spPr>
          <a:xfrm>
            <a:off x="6594683" y="1958974"/>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g3d6fd33fba2_1_782"/>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Title Slide">
  <p:cSld name="17_Title Slide">
    <p:spTree>
      <p:nvGrpSpPr>
        <p:cNvPr id="683" name="Shape 683"/>
        <p:cNvGrpSpPr/>
        <p:nvPr/>
      </p:nvGrpSpPr>
      <p:grpSpPr>
        <a:xfrm>
          <a:off x="0" y="0"/>
          <a:ext cx="0" cy="0"/>
          <a:chOff x="0" y="0"/>
          <a:chExt cx="0" cy="0"/>
        </a:xfrm>
      </p:grpSpPr>
      <p:sp>
        <p:nvSpPr>
          <p:cNvPr id="684" name="Google Shape;684;g3d6fd33fba2_1_789"/>
          <p:cNvSpPr txBox="1"/>
          <p:nvPr>
            <p:ph type="ctrTitle"/>
          </p:nvPr>
        </p:nvSpPr>
        <p:spPr>
          <a:xfrm>
            <a:off x="1126146" y="318216"/>
            <a:ext cx="54684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85" name="Google Shape;685;g3d6fd33fba2_1_789"/>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686" name="Google Shape;686;g3d6fd33fba2_1_789"/>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g3d6fd33fba2_1_789"/>
          <p:cNvSpPr txBox="1"/>
          <p:nvPr>
            <p:ph idx="1" type="body"/>
          </p:nvPr>
        </p:nvSpPr>
        <p:spPr>
          <a:xfrm>
            <a:off x="1125537" y="1958975"/>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8" name="Google Shape;688;g3d6fd33fba2_1_789"/>
          <p:cNvSpPr/>
          <p:nvPr>
            <p:ph idx="2" type="pic"/>
          </p:nvPr>
        </p:nvSpPr>
        <p:spPr>
          <a:xfrm>
            <a:off x="6852999" y="198438"/>
            <a:ext cx="5059500" cy="6513600"/>
          </a:xfrm>
          <a:prstGeom prst="rect">
            <a:avLst/>
          </a:prstGeom>
          <a:noFill/>
          <a:ln>
            <a:noFill/>
          </a:ln>
        </p:spPr>
      </p:sp>
      <p:sp>
        <p:nvSpPr>
          <p:cNvPr id="689" name="Google Shape;689;g3d6fd33fba2_1_789"/>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Title Slide">
  <p:cSld name="18_Title Slide">
    <p:spTree>
      <p:nvGrpSpPr>
        <p:cNvPr id="690" name="Shape 690"/>
        <p:cNvGrpSpPr/>
        <p:nvPr/>
      </p:nvGrpSpPr>
      <p:grpSpPr>
        <a:xfrm>
          <a:off x="0" y="0"/>
          <a:ext cx="0" cy="0"/>
          <a:chOff x="0" y="0"/>
          <a:chExt cx="0" cy="0"/>
        </a:xfrm>
      </p:grpSpPr>
      <p:sp>
        <p:nvSpPr>
          <p:cNvPr id="691" name="Google Shape;691;g3d6fd33fba2_1_796"/>
          <p:cNvSpPr/>
          <p:nvPr>
            <p:ph idx="2" type="pic"/>
          </p:nvPr>
        </p:nvSpPr>
        <p:spPr>
          <a:xfrm>
            <a:off x="7179945" y="705988"/>
            <a:ext cx="4511100" cy="5911800"/>
          </a:xfrm>
          <a:prstGeom prst="rect">
            <a:avLst/>
          </a:prstGeom>
          <a:solidFill>
            <a:srgbClr val="F2F2F2"/>
          </a:solidFill>
          <a:ln>
            <a:noFill/>
          </a:ln>
        </p:spPr>
      </p:sp>
      <p:sp>
        <p:nvSpPr>
          <p:cNvPr id="692" name="Google Shape;692;g3d6fd33fba2_1_796"/>
          <p:cNvSpPr txBox="1"/>
          <p:nvPr>
            <p:ph type="ctrTitle"/>
          </p:nvPr>
        </p:nvSpPr>
        <p:spPr>
          <a:xfrm>
            <a:off x="1126145" y="318216"/>
            <a:ext cx="5680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93" name="Google Shape;693;g3d6fd33fba2_1_796"/>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694" name="Google Shape;694;g3d6fd33fba2_1_796"/>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g3d6fd33fba2_1_796"/>
          <p:cNvSpPr txBox="1"/>
          <p:nvPr>
            <p:ph idx="1" type="body"/>
          </p:nvPr>
        </p:nvSpPr>
        <p:spPr>
          <a:xfrm>
            <a:off x="1125538" y="1958975"/>
            <a:ext cx="57150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rgbClr val="3BC1D0"/>
              </a:buClr>
              <a:buSzPts val="2800"/>
              <a:buChar char="•"/>
              <a:defRPr>
                <a:solidFill>
                  <a:srgbClr val="3BC1D0"/>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6" name="Google Shape;696;g3d6fd33fba2_1_796"/>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Title Slide">
  <p:cSld name="19_Title Slide">
    <p:spTree>
      <p:nvGrpSpPr>
        <p:cNvPr id="697" name="Shape 697"/>
        <p:cNvGrpSpPr/>
        <p:nvPr/>
      </p:nvGrpSpPr>
      <p:grpSpPr>
        <a:xfrm>
          <a:off x="0" y="0"/>
          <a:ext cx="0" cy="0"/>
          <a:chOff x="0" y="0"/>
          <a:chExt cx="0" cy="0"/>
        </a:xfrm>
      </p:grpSpPr>
      <p:sp>
        <p:nvSpPr>
          <p:cNvPr id="698" name="Google Shape;698;g3d6fd33fba2_1_803"/>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99" name="Google Shape;699;g3d6fd33fba2_1_803"/>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700" name="Google Shape;700;g3d6fd33fba2_1_803"/>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g3d6fd33fba2_1_803"/>
          <p:cNvSpPr txBox="1"/>
          <p:nvPr>
            <p:ph idx="1" type="body"/>
          </p:nvPr>
        </p:nvSpPr>
        <p:spPr>
          <a:xfrm>
            <a:off x="1125537" y="1958975"/>
            <a:ext cx="105288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2" name="Google Shape;702;g3d6fd33fba2_1_803"/>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Title Slide">
  <p:cSld name="20_Title Slide">
    <p:spTree>
      <p:nvGrpSpPr>
        <p:cNvPr id="703" name="Shape 703"/>
        <p:cNvGrpSpPr/>
        <p:nvPr/>
      </p:nvGrpSpPr>
      <p:grpSpPr>
        <a:xfrm>
          <a:off x="0" y="0"/>
          <a:ext cx="0" cy="0"/>
          <a:chOff x="0" y="0"/>
          <a:chExt cx="0" cy="0"/>
        </a:xfrm>
      </p:grpSpPr>
      <p:sp>
        <p:nvSpPr>
          <p:cNvPr id="704" name="Google Shape;704;g3d6fd33fba2_1_809"/>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05" name="Google Shape;705;g3d6fd33fba2_1_809"/>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706" name="Google Shape;706;g3d6fd33fba2_1_809"/>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7" name="Google Shape;707;g3d6fd33fba2_1_809"/>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Title Slide">
  <p:cSld name="21_Title Slide">
    <p:spTree>
      <p:nvGrpSpPr>
        <p:cNvPr id="708" name="Shape 708"/>
        <p:cNvGrpSpPr/>
        <p:nvPr/>
      </p:nvGrpSpPr>
      <p:grpSpPr>
        <a:xfrm>
          <a:off x="0" y="0"/>
          <a:ext cx="0" cy="0"/>
          <a:chOff x="0" y="0"/>
          <a:chExt cx="0" cy="0"/>
        </a:xfrm>
      </p:grpSpPr>
      <p:sp>
        <p:nvSpPr>
          <p:cNvPr id="709" name="Google Shape;709;g3d6fd33fba2_1_814"/>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10" name="Google Shape;710;g3d6fd33fba2_1_814"/>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711" name="Google Shape;711;g3d6fd33fba2_1_814"/>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2" name="Google Shape;712;g3d6fd33fba2_1_814"/>
          <p:cNvSpPr txBox="1"/>
          <p:nvPr>
            <p:ph idx="1" type="body"/>
          </p:nvPr>
        </p:nvSpPr>
        <p:spPr>
          <a:xfrm>
            <a:off x="1125537" y="1958975"/>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3" name="Google Shape;713;g3d6fd33fba2_1_814"/>
          <p:cNvSpPr txBox="1"/>
          <p:nvPr>
            <p:ph idx="2" type="body"/>
          </p:nvPr>
        </p:nvSpPr>
        <p:spPr>
          <a:xfrm>
            <a:off x="6594683" y="1958974"/>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4" name="Google Shape;714;g3d6fd33fba2_1_814"/>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83" name="Shape 83"/>
        <p:cNvGrpSpPr/>
        <p:nvPr/>
      </p:nvGrpSpPr>
      <p:grpSpPr>
        <a:xfrm>
          <a:off x="0" y="0"/>
          <a:ext cx="0" cy="0"/>
          <a:chOff x="0" y="0"/>
          <a:chExt cx="0" cy="0"/>
        </a:xfrm>
      </p:grpSpPr>
      <p:sp>
        <p:nvSpPr>
          <p:cNvPr id="84" name="Google Shape;84;p29"/>
          <p:cNvSpPr/>
          <p:nvPr>
            <p:ph idx="2" type="pic"/>
          </p:nvPr>
        </p:nvSpPr>
        <p:spPr>
          <a:xfrm>
            <a:off x="7179945" y="705988"/>
            <a:ext cx="4511040" cy="5911850"/>
          </a:xfrm>
          <a:prstGeom prst="rect">
            <a:avLst/>
          </a:prstGeom>
          <a:solidFill>
            <a:srgbClr val="F2F2F2"/>
          </a:solidFill>
          <a:ln>
            <a:noFill/>
          </a:ln>
        </p:spPr>
      </p:sp>
      <p:sp>
        <p:nvSpPr>
          <p:cNvPr id="85" name="Google Shape;85;p29"/>
          <p:cNvSpPr txBox="1"/>
          <p:nvPr>
            <p:ph type="ctrTitle"/>
          </p:nvPr>
        </p:nvSpPr>
        <p:spPr>
          <a:xfrm>
            <a:off x="1126145" y="318216"/>
            <a:ext cx="5680097"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6" name="Google Shape;86;p29"/>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87" name="Google Shape;87;p29"/>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9"/>
          <p:cNvSpPr txBox="1"/>
          <p:nvPr>
            <p:ph idx="1" type="body"/>
          </p:nvPr>
        </p:nvSpPr>
        <p:spPr>
          <a:xfrm>
            <a:off x="1125538" y="1958975"/>
            <a:ext cx="5715000"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rgbClr val="3BC1D0"/>
              </a:buClr>
              <a:buSzPts val="2800"/>
              <a:buChar char="•"/>
              <a:defRPr>
                <a:solidFill>
                  <a:srgbClr val="3BC1D0"/>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29"/>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90" name="Google Shape;90;p29"/>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Title Slide">
  <p:cSld name="22_Title Slide">
    <p:spTree>
      <p:nvGrpSpPr>
        <p:cNvPr id="715" name="Shape 715"/>
        <p:cNvGrpSpPr/>
        <p:nvPr/>
      </p:nvGrpSpPr>
      <p:grpSpPr>
        <a:xfrm>
          <a:off x="0" y="0"/>
          <a:ext cx="0" cy="0"/>
          <a:chOff x="0" y="0"/>
          <a:chExt cx="0" cy="0"/>
        </a:xfrm>
      </p:grpSpPr>
      <p:sp>
        <p:nvSpPr>
          <p:cNvPr id="716" name="Google Shape;716;g3d6fd33fba2_1_821"/>
          <p:cNvSpPr txBox="1"/>
          <p:nvPr>
            <p:ph type="ctrTitle"/>
          </p:nvPr>
        </p:nvSpPr>
        <p:spPr>
          <a:xfrm>
            <a:off x="1126146" y="318216"/>
            <a:ext cx="54684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17" name="Google Shape;717;g3d6fd33fba2_1_821"/>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718" name="Google Shape;718;g3d6fd33fba2_1_821"/>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9" name="Google Shape;719;g3d6fd33fba2_1_821"/>
          <p:cNvSpPr txBox="1"/>
          <p:nvPr>
            <p:ph idx="1" type="body"/>
          </p:nvPr>
        </p:nvSpPr>
        <p:spPr>
          <a:xfrm>
            <a:off x="1125537" y="1958975"/>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0" name="Google Shape;720;g3d6fd33fba2_1_821"/>
          <p:cNvSpPr/>
          <p:nvPr>
            <p:ph idx="2" type="pic"/>
          </p:nvPr>
        </p:nvSpPr>
        <p:spPr>
          <a:xfrm>
            <a:off x="6852999" y="198438"/>
            <a:ext cx="5059500" cy="6513600"/>
          </a:xfrm>
          <a:prstGeom prst="rect">
            <a:avLst/>
          </a:prstGeom>
          <a:noFill/>
          <a:ln>
            <a:noFill/>
          </a:ln>
        </p:spPr>
      </p:sp>
      <p:sp>
        <p:nvSpPr>
          <p:cNvPr id="721" name="Google Shape;721;g3d6fd33fba2_1_821"/>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722" name="Shape 722"/>
        <p:cNvGrpSpPr/>
        <p:nvPr/>
      </p:nvGrpSpPr>
      <p:grpSpPr>
        <a:xfrm>
          <a:off x="0" y="0"/>
          <a:ext cx="0" cy="0"/>
          <a:chOff x="0" y="0"/>
          <a:chExt cx="0" cy="0"/>
        </a:xfrm>
      </p:grpSpPr>
      <p:sp>
        <p:nvSpPr>
          <p:cNvPr id="723" name="Google Shape;723;g3d6fd33fba2_1_82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24" name="Google Shape;724;g3d6fd33fba2_1_828"/>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g3d6fd33fba2_1_828"/>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6" name="Google Shape;726;g3d6fd33fba2_1_828"/>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727" name="Google Shape;727;g3d6fd33fba2_1_828"/>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728" name="Google Shape;728;g3d6fd33fba2_1_828"/>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2">
    <p:spTree>
      <p:nvGrpSpPr>
        <p:cNvPr id="729" name="Shape 729"/>
        <p:cNvGrpSpPr/>
        <p:nvPr/>
      </p:nvGrpSpPr>
      <p:grpSpPr>
        <a:xfrm>
          <a:off x="0" y="0"/>
          <a:ext cx="0" cy="0"/>
          <a:chOff x="0" y="0"/>
          <a:chExt cx="0" cy="0"/>
        </a:xfrm>
      </p:grpSpPr>
      <p:sp>
        <p:nvSpPr>
          <p:cNvPr id="730" name="Google Shape;730;g3d6fd33fba2_1_835"/>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31" name="Google Shape;731;g3d6fd33fba2_1_835"/>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732" name="Google Shape;732;g3d6fd33fba2_1_835"/>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3" name="Google Shape;733;g3d6fd33fba2_1_835"/>
          <p:cNvSpPr txBox="1"/>
          <p:nvPr>
            <p:ph idx="1" type="body"/>
          </p:nvPr>
        </p:nvSpPr>
        <p:spPr>
          <a:xfrm>
            <a:off x="1125537" y="1958975"/>
            <a:ext cx="105288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g3d6fd33fba2_1_835"/>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735" name="Google Shape;735;g3d6fd33fba2_1_835"/>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with Logo">
  <p:cSld name="2 Column with Logo">
    <p:bg>
      <p:bgPr>
        <a:solidFill>
          <a:schemeClr val="lt1"/>
        </a:solidFill>
      </p:bgPr>
    </p:bg>
    <p:spTree>
      <p:nvGrpSpPr>
        <p:cNvPr id="736" name="Shape 736"/>
        <p:cNvGrpSpPr/>
        <p:nvPr/>
      </p:nvGrpSpPr>
      <p:grpSpPr>
        <a:xfrm>
          <a:off x="0" y="0"/>
          <a:ext cx="0" cy="0"/>
          <a:chOff x="0" y="0"/>
          <a:chExt cx="0" cy="0"/>
        </a:xfrm>
      </p:grpSpPr>
      <p:sp>
        <p:nvSpPr>
          <p:cNvPr id="737" name="Google Shape;737;g3d6fd33fba2_1_846"/>
          <p:cNvSpPr txBox="1"/>
          <p:nvPr>
            <p:ph idx="1" type="body"/>
          </p:nvPr>
        </p:nvSpPr>
        <p:spPr>
          <a:xfrm>
            <a:off x="456957" y="422189"/>
            <a:ext cx="11286000" cy="5244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693"/>
              </a:spcBef>
              <a:spcAft>
                <a:spcPts val="0"/>
              </a:spcAft>
              <a:buClr>
                <a:schemeClr val="accent2"/>
              </a:buClr>
              <a:buSzPts val="3467"/>
              <a:buFont typeface="Arial"/>
              <a:buNone/>
              <a:defRPr b="1" i="0" sz="3467" u="none" cap="none" strike="noStrike">
                <a:solidFill>
                  <a:schemeClr val="accent2"/>
                </a:solidFill>
                <a:latin typeface="Arial"/>
                <a:ea typeface="Arial"/>
                <a:cs typeface="Arial"/>
                <a:sym typeface="Arial"/>
              </a:defRPr>
            </a:lvl1pPr>
            <a:lvl2pPr indent="-397955" lvl="1" marL="9144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Avenir"/>
                <a:ea typeface="Avenir"/>
                <a:cs typeface="Avenir"/>
                <a:sym typeface="Avenir"/>
              </a:defRPr>
            </a:lvl2pPr>
            <a:lvl3pPr indent="-364046" lvl="2" marL="1371600" marR="0" algn="l">
              <a:lnSpc>
                <a:spcPct val="90000"/>
              </a:lnSpc>
              <a:spcBef>
                <a:spcPts val="427"/>
              </a:spcBef>
              <a:spcAft>
                <a:spcPts val="0"/>
              </a:spcAft>
              <a:buClr>
                <a:schemeClr val="dk1"/>
              </a:buClr>
              <a:buSzPts val="2133"/>
              <a:buFont typeface="Arial"/>
              <a:buChar char="•"/>
              <a:defRPr b="0" i="0" sz="2133" u="none" cap="none" strike="noStrike">
                <a:solidFill>
                  <a:schemeClr val="dk1"/>
                </a:solidFill>
                <a:latin typeface="Avenir"/>
                <a:ea typeface="Avenir"/>
                <a:cs typeface="Avenir"/>
                <a:sym typeface="Avenir"/>
              </a:defRPr>
            </a:lvl3pPr>
            <a:lvl4pPr indent="-347155" lvl="3" marL="1828800" marR="0" algn="l">
              <a:lnSpc>
                <a:spcPct val="90000"/>
              </a:lnSpc>
              <a:spcBef>
                <a:spcPts val="373"/>
              </a:spcBef>
              <a:spcAft>
                <a:spcPts val="0"/>
              </a:spcAft>
              <a:buClr>
                <a:schemeClr val="dk1"/>
              </a:buClr>
              <a:buSzPts val="1867"/>
              <a:buFont typeface="Arial"/>
              <a:buChar char="–"/>
              <a:defRPr b="0" i="0" sz="1867" u="none" cap="none" strike="noStrike">
                <a:solidFill>
                  <a:schemeClr val="dk1"/>
                </a:solidFill>
                <a:latin typeface="Avenir"/>
                <a:ea typeface="Avenir"/>
                <a:cs typeface="Avenir"/>
                <a:sym typeface="Avenir"/>
              </a:defRPr>
            </a:lvl4pPr>
            <a:lvl5pPr indent="-330200" lvl="4" marL="2286000" marR="0" algn="l">
              <a:lnSpc>
                <a:spcPct val="90000"/>
              </a:lnSpc>
              <a:spcBef>
                <a:spcPts val="320"/>
              </a:spcBef>
              <a:spcAft>
                <a:spcPts val="0"/>
              </a:spcAft>
              <a:buClr>
                <a:schemeClr val="dk1"/>
              </a:buClr>
              <a:buSzPts val="1600"/>
              <a:buFont typeface="Arial"/>
              <a:buChar char="»"/>
              <a:defRPr b="0" i="0" sz="1600" u="none" cap="none" strike="noStrike">
                <a:solidFill>
                  <a:schemeClr val="dk1"/>
                </a:solidFill>
                <a:latin typeface="Avenir"/>
                <a:ea typeface="Avenir"/>
                <a:cs typeface="Avenir"/>
                <a:sym typeface="Avenir"/>
              </a:defRPr>
            </a:lvl5pPr>
            <a:lvl6pPr indent="-397955" lvl="5" marL="27432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Century Gothic"/>
                <a:ea typeface="Century Gothic"/>
                <a:cs typeface="Century Gothic"/>
                <a:sym typeface="Century Gothic"/>
              </a:defRPr>
            </a:lvl6pPr>
            <a:lvl7pPr indent="-397955" lvl="6" marL="32004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Century Gothic"/>
                <a:ea typeface="Century Gothic"/>
                <a:cs typeface="Century Gothic"/>
                <a:sym typeface="Century Gothic"/>
              </a:defRPr>
            </a:lvl7pPr>
            <a:lvl8pPr indent="-397954" lvl="7" marL="36576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Century Gothic"/>
                <a:ea typeface="Century Gothic"/>
                <a:cs typeface="Century Gothic"/>
                <a:sym typeface="Century Gothic"/>
              </a:defRPr>
            </a:lvl8pPr>
            <a:lvl9pPr indent="-397954" lvl="8" marL="41148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Century Gothic"/>
                <a:ea typeface="Century Gothic"/>
                <a:cs typeface="Century Gothic"/>
                <a:sym typeface="Century Gothic"/>
              </a:defRPr>
            </a:lvl9pPr>
          </a:lstStyle>
          <a:p/>
        </p:txBody>
      </p:sp>
      <p:sp>
        <p:nvSpPr>
          <p:cNvPr id="738" name="Google Shape;738;g3d6fd33fba2_1_846"/>
          <p:cNvSpPr txBox="1"/>
          <p:nvPr>
            <p:ph idx="2" type="body"/>
          </p:nvPr>
        </p:nvSpPr>
        <p:spPr>
          <a:xfrm>
            <a:off x="456931" y="996531"/>
            <a:ext cx="11286000" cy="3510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320"/>
              </a:spcBef>
              <a:spcAft>
                <a:spcPts val="0"/>
              </a:spcAft>
              <a:buClr>
                <a:schemeClr val="dk1"/>
              </a:buClr>
              <a:buSzPts val="1600"/>
              <a:buFont typeface="Arial"/>
              <a:buNone/>
              <a:defRPr b="0" i="0" sz="1600" u="none" cap="none" strike="noStrike">
                <a:solidFill>
                  <a:schemeClr val="dk1"/>
                </a:solidFill>
                <a:latin typeface="Montserrat"/>
                <a:ea typeface="Montserrat"/>
                <a:cs typeface="Montserrat"/>
                <a:sym typeface="Montserrat"/>
              </a:defRPr>
            </a:lvl1pPr>
            <a:lvl2pPr indent="-397955" lvl="1" marL="9144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Avenir"/>
                <a:ea typeface="Avenir"/>
                <a:cs typeface="Avenir"/>
                <a:sym typeface="Avenir"/>
              </a:defRPr>
            </a:lvl2pPr>
            <a:lvl3pPr indent="-364046" lvl="2" marL="1371600" marR="0" algn="l">
              <a:lnSpc>
                <a:spcPct val="90000"/>
              </a:lnSpc>
              <a:spcBef>
                <a:spcPts val="427"/>
              </a:spcBef>
              <a:spcAft>
                <a:spcPts val="0"/>
              </a:spcAft>
              <a:buClr>
                <a:schemeClr val="dk1"/>
              </a:buClr>
              <a:buSzPts val="2133"/>
              <a:buFont typeface="Arial"/>
              <a:buChar char="•"/>
              <a:defRPr b="0" i="0" sz="2133" u="none" cap="none" strike="noStrike">
                <a:solidFill>
                  <a:schemeClr val="dk1"/>
                </a:solidFill>
                <a:latin typeface="Avenir"/>
                <a:ea typeface="Avenir"/>
                <a:cs typeface="Avenir"/>
                <a:sym typeface="Avenir"/>
              </a:defRPr>
            </a:lvl3pPr>
            <a:lvl4pPr indent="-347155" lvl="3" marL="1828800" marR="0" algn="l">
              <a:lnSpc>
                <a:spcPct val="90000"/>
              </a:lnSpc>
              <a:spcBef>
                <a:spcPts val="373"/>
              </a:spcBef>
              <a:spcAft>
                <a:spcPts val="0"/>
              </a:spcAft>
              <a:buClr>
                <a:schemeClr val="dk1"/>
              </a:buClr>
              <a:buSzPts val="1867"/>
              <a:buFont typeface="Arial"/>
              <a:buChar char="–"/>
              <a:defRPr b="0" i="0" sz="1867" u="none" cap="none" strike="noStrike">
                <a:solidFill>
                  <a:schemeClr val="dk1"/>
                </a:solidFill>
                <a:latin typeface="Avenir"/>
                <a:ea typeface="Avenir"/>
                <a:cs typeface="Avenir"/>
                <a:sym typeface="Avenir"/>
              </a:defRPr>
            </a:lvl4pPr>
            <a:lvl5pPr indent="-330200" lvl="4" marL="2286000" marR="0" algn="l">
              <a:lnSpc>
                <a:spcPct val="90000"/>
              </a:lnSpc>
              <a:spcBef>
                <a:spcPts val="320"/>
              </a:spcBef>
              <a:spcAft>
                <a:spcPts val="0"/>
              </a:spcAft>
              <a:buClr>
                <a:schemeClr val="dk1"/>
              </a:buClr>
              <a:buSzPts val="1600"/>
              <a:buFont typeface="Arial"/>
              <a:buChar char="»"/>
              <a:defRPr b="0" i="0" sz="1600" u="none" cap="none" strike="noStrike">
                <a:solidFill>
                  <a:schemeClr val="dk1"/>
                </a:solidFill>
                <a:latin typeface="Avenir"/>
                <a:ea typeface="Avenir"/>
                <a:cs typeface="Avenir"/>
                <a:sym typeface="Avenir"/>
              </a:defRPr>
            </a:lvl5pPr>
            <a:lvl6pPr indent="-397955" lvl="5" marL="27432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Century Gothic"/>
                <a:ea typeface="Century Gothic"/>
                <a:cs typeface="Century Gothic"/>
                <a:sym typeface="Century Gothic"/>
              </a:defRPr>
            </a:lvl6pPr>
            <a:lvl7pPr indent="-397955" lvl="6" marL="32004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Century Gothic"/>
                <a:ea typeface="Century Gothic"/>
                <a:cs typeface="Century Gothic"/>
                <a:sym typeface="Century Gothic"/>
              </a:defRPr>
            </a:lvl7pPr>
            <a:lvl8pPr indent="-397954" lvl="7" marL="36576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Century Gothic"/>
                <a:ea typeface="Century Gothic"/>
                <a:cs typeface="Century Gothic"/>
                <a:sym typeface="Century Gothic"/>
              </a:defRPr>
            </a:lvl8pPr>
            <a:lvl9pPr indent="-397954" lvl="8" marL="41148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Century Gothic"/>
                <a:ea typeface="Century Gothic"/>
                <a:cs typeface="Century Gothic"/>
                <a:sym typeface="Century Gothic"/>
              </a:defRPr>
            </a:lvl9pPr>
          </a:lstStyle>
          <a:p/>
        </p:txBody>
      </p:sp>
      <p:pic>
        <p:nvPicPr>
          <p:cNvPr id="739" name="Google Shape;739;g3d6fd33fba2_1_846"/>
          <p:cNvPicPr preferRelativeResize="0"/>
          <p:nvPr/>
        </p:nvPicPr>
        <p:blipFill rotWithShape="1">
          <a:blip r:embed="rId2">
            <a:alphaModFix/>
          </a:blip>
          <a:srcRect b="0" l="0" r="0" t="0"/>
          <a:stretch/>
        </p:blipFill>
        <p:spPr>
          <a:xfrm>
            <a:off x="10823075" y="358023"/>
            <a:ext cx="1105589" cy="1065184"/>
          </a:xfrm>
          <a:prstGeom prst="rect">
            <a:avLst/>
          </a:prstGeom>
          <a:noFill/>
          <a:ln>
            <a:noFill/>
          </a:ln>
        </p:spPr>
      </p:pic>
      <p:sp>
        <p:nvSpPr>
          <p:cNvPr id="740" name="Google Shape;740;g3d6fd33fba2_1_846"/>
          <p:cNvSpPr txBox="1"/>
          <p:nvPr>
            <p:ph idx="3" type="body"/>
          </p:nvPr>
        </p:nvSpPr>
        <p:spPr>
          <a:xfrm>
            <a:off x="456931" y="2500344"/>
            <a:ext cx="5418900" cy="39531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chemeClr val="dk1"/>
              </a:buClr>
              <a:buSzPts val="2000"/>
              <a:buFont typeface="Arial"/>
              <a:buNone/>
              <a:defRPr b="0" i="0" sz="2000" u="none" cap="none" strike="noStrike">
                <a:solidFill>
                  <a:schemeClr val="dk1"/>
                </a:solidFill>
                <a:latin typeface="Montserrat Light"/>
                <a:ea typeface="Montserrat Light"/>
                <a:cs typeface="Montserrat Light"/>
                <a:sym typeface="Montserrat Light"/>
              </a:defRPr>
            </a:lvl1pPr>
            <a:lvl2pPr indent="-355600" lvl="1" marL="914400" marR="0" algn="l">
              <a:lnSpc>
                <a:spcPct val="100000"/>
              </a:lnSpc>
              <a:spcBef>
                <a:spcPts val="1333"/>
              </a:spcBef>
              <a:spcAft>
                <a:spcPts val="0"/>
              </a:spcAft>
              <a:buClr>
                <a:schemeClr val="dk1"/>
              </a:buClr>
              <a:buSzPts val="2000"/>
              <a:buFont typeface="Arial"/>
              <a:buChar char="•"/>
              <a:defRPr b="0" i="0" sz="2000" u="none" cap="none" strike="noStrike">
                <a:solidFill>
                  <a:schemeClr val="dk1"/>
                </a:solidFill>
                <a:latin typeface="Montserrat Light"/>
                <a:ea typeface="Montserrat Light"/>
                <a:cs typeface="Montserrat Light"/>
                <a:sym typeface="Montserrat Light"/>
              </a:defRPr>
            </a:lvl2pPr>
            <a:lvl3pPr indent="-355600" lvl="2" marL="1371600" marR="0" algn="l">
              <a:lnSpc>
                <a:spcPct val="100000"/>
              </a:lnSpc>
              <a:spcBef>
                <a:spcPts val="1333"/>
              </a:spcBef>
              <a:spcAft>
                <a:spcPts val="0"/>
              </a:spcAft>
              <a:buClr>
                <a:schemeClr val="dk1"/>
              </a:buClr>
              <a:buSzPts val="2000"/>
              <a:buFont typeface="Merriweather Sans"/>
              <a:buChar char="»"/>
              <a:defRPr b="0" i="0" sz="2000" u="none" cap="none" strike="noStrike">
                <a:solidFill>
                  <a:schemeClr val="dk1"/>
                </a:solidFill>
                <a:latin typeface="Montserrat Light"/>
                <a:ea typeface="Montserrat Light"/>
                <a:cs typeface="Montserrat Light"/>
                <a:sym typeface="Montserrat Light"/>
              </a:defRPr>
            </a:lvl3pPr>
            <a:lvl4pPr indent="-355600" lvl="3" marL="1828800" marR="0" algn="l">
              <a:lnSpc>
                <a:spcPct val="100000"/>
              </a:lnSpc>
              <a:spcBef>
                <a:spcPts val="1333"/>
              </a:spcBef>
              <a:spcAft>
                <a:spcPts val="0"/>
              </a:spcAft>
              <a:buClr>
                <a:schemeClr val="dk1"/>
              </a:buClr>
              <a:buSzPts val="2000"/>
              <a:buFont typeface="Arial"/>
              <a:buChar char="•"/>
              <a:defRPr b="0" i="0" sz="2000" u="none" cap="none" strike="noStrike">
                <a:solidFill>
                  <a:schemeClr val="dk1"/>
                </a:solidFill>
                <a:latin typeface="Montserrat Light"/>
                <a:ea typeface="Montserrat Light"/>
                <a:cs typeface="Montserrat Light"/>
                <a:sym typeface="Montserrat Light"/>
              </a:defRPr>
            </a:lvl4pPr>
            <a:lvl5pPr indent="-355600" lvl="4" marL="2286000" marR="0" algn="l">
              <a:lnSpc>
                <a:spcPct val="100000"/>
              </a:lnSpc>
              <a:spcBef>
                <a:spcPts val="1333"/>
              </a:spcBef>
              <a:spcAft>
                <a:spcPts val="0"/>
              </a:spcAft>
              <a:buClr>
                <a:schemeClr val="dk1"/>
              </a:buClr>
              <a:buSzPts val="2000"/>
              <a:buFont typeface="Courier New"/>
              <a:buChar char="o"/>
              <a:defRPr b="0" i="0" sz="2000" u="none" cap="none" strike="noStrike">
                <a:solidFill>
                  <a:schemeClr val="dk1"/>
                </a:solidFill>
                <a:latin typeface="Montserrat Light"/>
                <a:ea typeface="Montserrat Light"/>
                <a:cs typeface="Montserrat Light"/>
                <a:sym typeface="Montserrat Light"/>
              </a:defRPr>
            </a:lvl5pPr>
            <a:lvl6pPr indent="-381000" lvl="5" marL="2743200" marR="0" algn="l">
              <a:lnSpc>
                <a:spcPct val="90000"/>
              </a:lnSpc>
              <a:spcBef>
                <a:spcPts val="1333"/>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6pPr>
            <a:lvl7pPr indent="-381000" lvl="6" marL="3200400" marR="0" algn="l">
              <a:lnSpc>
                <a:spcPct val="90000"/>
              </a:lnSpc>
              <a:spcBef>
                <a:spcPts val="480"/>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7pPr>
            <a:lvl8pPr indent="-381000" lvl="7" marL="3657600" marR="0" algn="l">
              <a:lnSpc>
                <a:spcPct val="90000"/>
              </a:lnSpc>
              <a:spcBef>
                <a:spcPts val="480"/>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8pPr>
            <a:lvl9pPr indent="-381000" lvl="8" marL="4114800" marR="0" algn="l">
              <a:lnSpc>
                <a:spcPct val="90000"/>
              </a:lnSpc>
              <a:spcBef>
                <a:spcPts val="480"/>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9pPr>
          </a:lstStyle>
          <a:p/>
        </p:txBody>
      </p:sp>
      <p:sp>
        <p:nvSpPr>
          <p:cNvPr id="741" name="Google Shape;741;g3d6fd33fba2_1_846"/>
          <p:cNvSpPr txBox="1"/>
          <p:nvPr>
            <p:ph idx="4" type="body"/>
          </p:nvPr>
        </p:nvSpPr>
        <p:spPr>
          <a:xfrm>
            <a:off x="6298931" y="2500344"/>
            <a:ext cx="5418900" cy="39531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chemeClr val="dk1"/>
              </a:buClr>
              <a:buSzPts val="2000"/>
              <a:buFont typeface="Arial"/>
              <a:buNone/>
              <a:defRPr b="0" i="0" sz="2000" u="none" cap="none" strike="noStrike">
                <a:solidFill>
                  <a:schemeClr val="dk1"/>
                </a:solidFill>
                <a:latin typeface="Montserrat Light"/>
                <a:ea typeface="Montserrat Light"/>
                <a:cs typeface="Montserrat Light"/>
                <a:sym typeface="Montserrat Light"/>
              </a:defRPr>
            </a:lvl1pPr>
            <a:lvl2pPr indent="-355600" lvl="1" marL="914400" marR="0" algn="l">
              <a:lnSpc>
                <a:spcPct val="100000"/>
              </a:lnSpc>
              <a:spcBef>
                <a:spcPts val="1333"/>
              </a:spcBef>
              <a:spcAft>
                <a:spcPts val="0"/>
              </a:spcAft>
              <a:buClr>
                <a:schemeClr val="dk1"/>
              </a:buClr>
              <a:buSzPts val="2000"/>
              <a:buFont typeface="Arial"/>
              <a:buChar char="•"/>
              <a:defRPr b="0" i="0" sz="2000" u="none" cap="none" strike="noStrike">
                <a:solidFill>
                  <a:schemeClr val="dk1"/>
                </a:solidFill>
                <a:latin typeface="Montserrat Light"/>
                <a:ea typeface="Montserrat Light"/>
                <a:cs typeface="Montserrat Light"/>
                <a:sym typeface="Montserrat Light"/>
              </a:defRPr>
            </a:lvl2pPr>
            <a:lvl3pPr indent="-355600" lvl="2" marL="1371600" marR="0" algn="l">
              <a:lnSpc>
                <a:spcPct val="100000"/>
              </a:lnSpc>
              <a:spcBef>
                <a:spcPts val="1333"/>
              </a:spcBef>
              <a:spcAft>
                <a:spcPts val="0"/>
              </a:spcAft>
              <a:buClr>
                <a:schemeClr val="dk1"/>
              </a:buClr>
              <a:buSzPts val="2000"/>
              <a:buFont typeface="Merriweather Sans"/>
              <a:buChar char="»"/>
              <a:defRPr b="0" i="0" sz="2000" u="none" cap="none" strike="noStrike">
                <a:solidFill>
                  <a:schemeClr val="dk1"/>
                </a:solidFill>
                <a:latin typeface="Montserrat Light"/>
                <a:ea typeface="Montserrat Light"/>
                <a:cs typeface="Montserrat Light"/>
                <a:sym typeface="Montserrat Light"/>
              </a:defRPr>
            </a:lvl3pPr>
            <a:lvl4pPr indent="-355600" lvl="3" marL="1828800" marR="0" algn="l">
              <a:lnSpc>
                <a:spcPct val="100000"/>
              </a:lnSpc>
              <a:spcBef>
                <a:spcPts val="1333"/>
              </a:spcBef>
              <a:spcAft>
                <a:spcPts val="0"/>
              </a:spcAft>
              <a:buClr>
                <a:schemeClr val="dk1"/>
              </a:buClr>
              <a:buSzPts val="2000"/>
              <a:buFont typeface="Arial"/>
              <a:buChar char="•"/>
              <a:defRPr b="0" i="0" sz="2000" u="none" cap="none" strike="noStrike">
                <a:solidFill>
                  <a:schemeClr val="dk1"/>
                </a:solidFill>
                <a:latin typeface="Montserrat Light"/>
                <a:ea typeface="Montserrat Light"/>
                <a:cs typeface="Montserrat Light"/>
                <a:sym typeface="Montserrat Light"/>
              </a:defRPr>
            </a:lvl4pPr>
            <a:lvl5pPr indent="-355600" lvl="4" marL="2286000" marR="0" algn="l">
              <a:lnSpc>
                <a:spcPct val="100000"/>
              </a:lnSpc>
              <a:spcBef>
                <a:spcPts val="1333"/>
              </a:spcBef>
              <a:spcAft>
                <a:spcPts val="0"/>
              </a:spcAft>
              <a:buClr>
                <a:schemeClr val="dk1"/>
              </a:buClr>
              <a:buSzPts val="2000"/>
              <a:buFont typeface="Courier New"/>
              <a:buChar char="o"/>
              <a:defRPr b="0" i="0" sz="2000" u="none" cap="none" strike="noStrike">
                <a:solidFill>
                  <a:schemeClr val="dk1"/>
                </a:solidFill>
                <a:latin typeface="Montserrat Light"/>
                <a:ea typeface="Montserrat Light"/>
                <a:cs typeface="Montserrat Light"/>
                <a:sym typeface="Montserrat Light"/>
              </a:defRPr>
            </a:lvl5pPr>
            <a:lvl6pPr indent="-381000" lvl="5" marL="2743200" marR="0" algn="l">
              <a:lnSpc>
                <a:spcPct val="90000"/>
              </a:lnSpc>
              <a:spcBef>
                <a:spcPts val="1333"/>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6pPr>
            <a:lvl7pPr indent="-381000" lvl="6" marL="3200400" marR="0" algn="l">
              <a:lnSpc>
                <a:spcPct val="90000"/>
              </a:lnSpc>
              <a:spcBef>
                <a:spcPts val="480"/>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7pPr>
            <a:lvl8pPr indent="-381000" lvl="7" marL="3657600" marR="0" algn="l">
              <a:lnSpc>
                <a:spcPct val="90000"/>
              </a:lnSpc>
              <a:spcBef>
                <a:spcPts val="480"/>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8pPr>
            <a:lvl9pPr indent="-381000" lvl="8" marL="4114800" marR="0" algn="l">
              <a:lnSpc>
                <a:spcPct val="90000"/>
              </a:lnSpc>
              <a:spcBef>
                <a:spcPts val="480"/>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transition spd="slow">
    <p:push/>
  </p:transition>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45" name="Shape 745"/>
        <p:cNvGrpSpPr/>
        <p:nvPr/>
      </p:nvGrpSpPr>
      <p:grpSpPr>
        <a:xfrm>
          <a:off x="0" y="0"/>
          <a:ext cx="0" cy="0"/>
          <a:chOff x="0" y="0"/>
          <a:chExt cx="0" cy="0"/>
        </a:xfrm>
      </p:grpSpPr>
      <p:pic>
        <p:nvPicPr>
          <p:cNvPr id="746" name="Google Shape;746;g3f591cf8c7b_0_271"/>
          <p:cNvPicPr preferRelativeResize="0"/>
          <p:nvPr/>
        </p:nvPicPr>
        <p:blipFill rotWithShape="1">
          <a:blip r:embed="rId2">
            <a:alphaModFix/>
          </a:blip>
          <a:srcRect b="0" l="0" r="0" t="0"/>
          <a:stretch/>
        </p:blipFill>
        <p:spPr>
          <a:xfrm rot="10800000">
            <a:off x="664381" y="1212352"/>
            <a:ext cx="3596121" cy="4391984"/>
          </a:xfrm>
          <a:prstGeom prst="rect">
            <a:avLst/>
          </a:prstGeom>
          <a:noFill/>
          <a:ln>
            <a:noFill/>
          </a:ln>
        </p:spPr>
      </p:pic>
      <p:sp>
        <p:nvSpPr>
          <p:cNvPr id="747" name="Google Shape;747;g3f591cf8c7b_0_271"/>
          <p:cNvSpPr txBox="1"/>
          <p:nvPr>
            <p:ph type="ctrTitle"/>
          </p:nvPr>
        </p:nvSpPr>
        <p:spPr>
          <a:xfrm>
            <a:off x="1604366" y="2654282"/>
            <a:ext cx="9923400" cy="1508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1" sz="6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48" name="Google Shape;748;g3f591cf8c7b_0_271"/>
          <p:cNvSpPr txBox="1"/>
          <p:nvPr>
            <p:ph idx="1" type="subTitle"/>
          </p:nvPr>
        </p:nvSpPr>
        <p:spPr>
          <a:xfrm>
            <a:off x="2053937" y="4230223"/>
            <a:ext cx="9144000" cy="5604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1000"/>
              </a:spcBef>
              <a:spcAft>
                <a:spcPts val="0"/>
              </a:spcAft>
              <a:buClr>
                <a:srgbClr val="3BC1D0"/>
              </a:buClr>
              <a:buSzPts val="2400"/>
              <a:buNone/>
              <a:defRPr sz="2400">
                <a:solidFill>
                  <a:srgbClr val="3BC1D0"/>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id="749" name="Google Shape;749;g3f591cf8c7b_0_271"/>
          <p:cNvPicPr preferRelativeResize="0"/>
          <p:nvPr/>
        </p:nvPicPr>
        <p:blipFill rotWithShape="1">
          <a:blip r:embed="rId3">
            <a:alphaModFix/>
          </a:blip>
          <a:srcRect b="0" l="0" r="0" t="0"/>
          <a:stretch/>
        </p:blipFill>
        <p:spPr>
          <a:xfrm>
            <a:off x="12030594" y="0"/>
            <a:ext cx="155864" cy="6857999"/>
          </a:xfrm>
          <a:prstGeom prst="rect">
            <a:avLst/>
          </a:prstGeom>
          <a:noFill/>
          <a:ln>
            <a:noFill/>
          </a:ln>
        </p:spPr>
      </p:pic>
      <p:pic>
        <p:nvPicPr>
          <p:cNvPr descr="A group of logos on a black background&#10;&#10;Description automatically generated" id="750" name="Google Shape;750;g3f591cf8c7b_0_271"/>
          <p:cNvPicPr preferRelativeResize="0"/>
          <p:nvPr/>
        </p:nvPicPr>
        <p:blipFill rotWithShape="1">
          <a:blip r:embed="rId4">
            <a:alphaModFix/>
          </a:blip>
          <a:srcRect b="0" l="0" r="0" t="0"/>
          <a:stretch/>
        </p:blipFill>
        <p:spPr>
          <a:xfrm>
            <a:off x="7553342" y="-447304"/>
            <a:ext cx="4203867" cy="2802578"/>
          </a:xfrm>
          <a:prstGeom prst="rect">
            <a:avLst/>
          </a:prstGeom>
          <a:noFill/>
          <a:ln>
            <a:noFill/>
          </a:ln>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751" name="Shape 751"/>
        <p:cNvGrpSpPr/>
        <p:nvPr/>
      </p:nvGrpSpPr>
      <p:grpSpPr>
        <a:xfrm>
          <a:off x="0" y="0"/>
          <a:ext cx="0" cy="0"/>
          <a:chOff x="0" y="0"/>
          <a:chExt cx="0" cy="0"/>
        </a:xfrm>
      </p:grpSpPr>
      <p:sp>
        <p:nvSpPr>
          <p:cNvPr id="752" name="Google Shape;752;g3f591cf8c7b_0_277"/>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53" name="Google Shape;753;g3f591cf8c7b_0_277"/>
          <p:cNvSpPr/>
          <p:nvPr/>
        </p:nvSpPr>
        <p:spPr>
          <a:xfrm>
            <a:off x="774700" y="0"/>
            <a:ext cx="200100" cy="1959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900" u="none" cap="none" strike="noStrike">
              <a:solidFill>
                <a:schemeClr val="lt1"/>
              </a:solidFill>
              <a:latin typeface="Arial"/>
              <a:ea typeface="Arial"/>
              <a:cs typeface="Arial"/>
              <a:sym typeface="Arial"/>
            </a:endParaRPr>
          </a:p>
        </p:txBody>
      </p:sp>
      <p:pic>
        <p:nvPicPr>
          <p:cNvPr id="754" name="Google Shape;754;g3f591cf8c7b_0_277"/>
          <p:cNvPicPr preferRelativeResize="0"/>
          <p:nvPr/>
        </p:nvPicPr>
        <p:blipFill rotWithShape="1">
          <a:blip r:embed="rId2">
            <a:alphaModFix/>
          </a:blip>
          <a:srcRect b="0" l="0" r="0" t="0"/>
          <a:stretch/>
        </p:blipFill>
        <p:spPr>
          <a:xfrm>
            <a:off x="12030594" y="0"/>
            <a:ext cx="155864" cy="6857999"/>
          </a:xfrm>
          <a:prstGeom prst="rect">
            <a:avLst/>
          </a:prstGeom>
          <a:noFill/>
          <a:ln>
            <a:noFill/>
          </a:ln>
        </p:spPr>
      </p:pic>
      <p:sp>
        <p:nvSpPr>
          <p:cNvPr id="755" name="Google Shape;755;g3f591cf8c7b_0_277"/>
          <p:cNvSpPr txBox="1"/>
          <p:nvPr>
            <p:ph idx="1" type="body"/>
          </p:nvPr>
        </p:nvSpPr>
        <p:spPr>
          <a:xfrm>
            <a:off x="1125537" y="1958975"/>
            <a:ext cx="105288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6" name="Google Shape;756;g3f591cf8c7b_0_277"/>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A group of logos on a black background&#10;&#10;Description automatically generated" id="757" name="Google Shape;757;g3f591cf8c7b_0_277"/>
          <p:cNvPicPr preferRelativeResize="0"/>
          <p:nvPr/>
        </p:nvPicPr>
        <p:blipFill rotWithShape="1">
          <a:blip r:embed="rId3">
            <a:alphaModFix/>
          </a:blip>
          <a:srcRect b="0" l="0" r="0" t="0"/>
          <a:stretch/>
        </p:blipFill>
        <p:spPr>
          <a:xfrm>
            <a:off x="-67422" y="5845019"/>
            <a:ext cx="2084295" cy="1389530"/>
          </a:xfrm>
          <a:prstGeom prst="rect">
            <a:avLst/>
          </a:prstGeom>
          <a:noFill/>
          <a:ln>
            <a:noFill/>
          </a:ln>
        </p:spPr>
      </p:pic>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758" name="Shape 758"/>
        <p:cNvGrpSpPr/>
        <p:nvPr/>
      </p:nvGrpSpPr>
      <p:grpSpPr>
        <a:xfrm>
          <a:off x="0" y="0"/>
          <a:ext cx="0" cy="0"/>
          <a:chOff x="0" y="0"/>
          <a:chExt cx="0" cy="0"/>
        </a:xfrm>
      </p:grpSpPr>
      <p:sp>
        <p:nvSpPr>
          <p:cNvPr id="759" name="Google Shape;759;g3f591cf8c7b_0_284"/>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60" name="Google Shape;760;g3f591cf8c7b_0_284"/>
          <p:cNvSpPr/>
          <p:nvPr/>
        </p:nvSpPr>
        <p:spPr>
          <a:xfrm>
            <a:off x="774700" y="0"/>
            <a:ext cx="200100" cy="19590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900" u="none" cap="none" strike="noStrike">
              <a:solidFill>
                <a:schemeClr val="lt1"/>
              </a:solidFill>
              <a:latin typeface="Arial"/>
              <a:ea typeface="Arial"/>
              <a:cs typeface="Arial"/>
              <a:sym typeface="Arial"/>
            </a:endParaRPr>
          </a:p>
        </p:txBody>
      </p:sp>
      <p:pic>
        <p:nvPicPr>
          <p:cNvPr id="761" name="Google Shape;761;g3f591cf8c7b_0_284"/>
          <p:cNvPicPr preferRelativeResize="0"/>
          <p:nvPr/>
        </p:nvPicPr>
        <p:blipFill rotWithShape="1">
          <a:blip r:embed="rId2">
            <a:alphaModFix/>
          </a:blip>
          <a:srcRect b="0" l="0" r="0" t="0"/>
          <a:stretch/>
        </p:blipFill>
        <p:spPr>
          <a:xfrm>
            <a:off x="12030594" y="0"/>
            <a:ext cx="155864" cy="6857999"/>
          </a:xfrm>
          <a:prstGeom prst="rect">
            <a:avLst/>
          </a:prstGeom>
          <a:noFill/>
          <a:ln>
            <a:noFill/>
          </a:ln>
        </p:spPr>
      </p:pic>
      <p:sp>
        <p:nvSpPr>
          <p:cNvPr id="762" name="Google Shape;762;g3f591cf8c7b_0_284"/>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A group of logos on a black background&#10;&#10;Description automatically generated" id="763" name="Google Shape;763;g3f591cf8c7b_0_284"/>
          <p:cNvPicPr preferRelativeResize="0"/>
          <p:nvPr/>
        </p:nvPicPr>
        <p:blipFill rotWithShape="1">
          <a:blip r:embed="rId3">
            <a:alphaModFix/>
          </a:blip>
          <a:srcRect b="31847" l="0" r="0" t="30100"/>
          <a:stretch/>
        </p:blipFill>
        <p:spPr>
          <a:xfrm>
            <a:off x="-56883" y="6193417"/>
            <a:ext cx="2214030" cy="561668"/>
          </a:xfrm>
          <a:prstGeom prst="rect">
            <a:avLst/>
          </a:prstGeom>
          <a:noFill/>
          <a:ln>
            <a:noFill/>
          </a:ln>
        </p:spPr>
      </p:pic>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764" name="Shape 764"/>
        <p:cNvGrpSpPr/>
        <p:nvPr/>
      </p:nvGrpSpPr>
      <p:grpSpPr>
        <a:xfrm>
          <a:off x="0" y="0"/>
          <a:ext cx="0" cy="0"/>
          <a:chOff x="0" y="0"/>
          <a:chExt cx="0" cy="0"/>
        </a:xfrm>
      </p:grpSpPr>
      <p:sp>
        <p:nvSpPr>
          <p:cNvPr id="765" name="Google Shape;765;g3f591cf8c7b_0_290"/>
          <p:cNvSpPr/>
          <p:nvPr>
            <p:ph idx="2" type="pic"/>
          </p:nvPr>
        </p:nvSpPr>
        <p:spPr>
          <a:xfrm>
            <a:off x="7179945" y="585907"/>
            <a:ext cx="4237500" cy="5686200"/>
          </a:xfrm>
          <a:prstGeom prst="rect">
            <a:avLst/>
          </a:prstGeom>
          <a:solidFill>
            <a:srgbClr val="F2F2F2"/>
          </a:solidFill>
          <a:ln>
            <a:noFill/>
          </a:ln>
        </p:spPr>
      </p:sp>
      <p:sp>
        <p:nvSpPr>
          <p:cNvPr id="766" name="Google Shape;766;g3f591cf8c7b_0_290"/>
          <p:cNvSpPr txBox="1"/>
          <p:nvPr>
            <p:ph type="ctrTitle"/>
          </p:nvPr>
        </p:nvSpPr>
        <p:spPr>
          <a:xfrm>
            <a:off x="1126145" y="318216"/>
            <a:ext cx="5680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67" name="Google Shape;767;g3f591cf8c7b_0_290"/>
          <p:cNvSpPr/>
          <p:nvPr/>
        </p:nvSpPr>
        <p:spPr>
          <a:xfrm>
            <a:off x="774700" y="0"/>
            <a:ext cx="200100" cy="1959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pic>
        <p:nvPicPr>
          <p:cNvPr id="768" name="Google Shape;768;g3f591cf8c7b_0_290"/>
          <p:cNvPicPr preferRelativeResize="0"/>
          <p:nvPr/>
        </p:nvPicPr>
        <p:blipFill rotWithShape="1">
          <a:blip r:embed="rId2">
            <a:alphaModFix/>
          </a:blip>
          <a:srcRect b="0" l="0" r="0" t="0"/>
          <a:stretch/>
        </p:blipFill>
        <p:spPr>
          <a:xfrm>
            <a:off x="12030594" y="0"/>
            <a:ext cx="155864" cy="6857999"/>
          </a:xfrm>
          <a:prstGeom prst="rect">
            <a:avLst/>
          </a:prstGeom>
          <a:noFill/>
          <a:ln>
            <a:noFill/>
          </a:ln>
        </p:spPr>
      </p:pic>
      <p:sp>
        <p:nvSpPr>
          <p:cNvPr id="769" name="Google Shape;769;g3f591cf8c7b_0_290"/>
          <p:cNvSpPr txBox="1"/>
          <p:nvPr>
            <p:ph idx="1" type="body"/>
          </p:nvPr>
        </p:nvSpPr>
        <p:spPr>
          <a:xfrm>
            <a:off x="1125538" y="1958975"/>
            <a:ext cx="57150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rgbClr val="3BC1D0"/>
              </a:buClr>
              <a:buSzPts val="2800"/>
              <a:buChar char="•"/>
              <a:defRPr>
                <a:solidFill>
                  <a:srgbClr val="3BC1D0"/>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0" name="Google Shape;770;g3f591cf8c7b_0_290"/>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sz="1200">
              <a:solidFill>
                <a:schemeClr val="dk1"/>
              </a:solidFill>
              <a:latin typeface="Work Sans"/>
              <a:ea typeface="Work Sans"/>
              <a:cs typeface="Work Sans"/>
              <a:sym typeface="Work Sans"/>
            </a:endParaRPr>
          </a:p>
        </p:txBody>
      </p:sp>
      <p:pic>
        <p:nvPicPr>
          <p:cNvPr descr="A group of logos on a black background&#10;&#10;Description automatically generated" id="771" name="Google Shape;771;g3f591cf8c7b_0_290"/>
          <p:cNvPicPr preferRelativeResize="0"/>
          <p:nvPr/>
        </p:nvPicPr>
        <p:blipFill rotWithShape="1">
          <a:blip r:embed="rId3">
            <a:alphaModFix/>
          </a:blip>
          <a:srcRect b="31847" l="0" r="0" t="30100"/>
          <a:stretch/>
        </p:blipFill>
        <p:spPr>
          <a:xfrm>
            <a:off x="-56883" y="6193417"/>
            <a:ext cx="2214030" cy="561668"/>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772" name="Shape 772"/>
        <p:cNvGrpSpPr/>
        <p:nvPr/>
      </p:nvGrpSpPr>
      <p:grpSpPr>
        <a:xfrm>
          <a:off x="0" y="0"/>
          <a:ext cx="0" cy="0"/>
          <a:chOff x="0" y="0"/>
          <a:chExt cx="0" cy="0"/>
        </a:xfrm>
      </p:grpSpPr>
      <p:sp>
        <p:nvSpPr>
          <p:cNvPr id="773" name="Google Shape;773;g3f591cf8c7b_0_298"/>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74" name="Google Shape;774;g3f591cf8c7b_0_298"/>
          <p:cNvSpPr/>
          <p:nvPr/>
        </p:nvSpPr>
        <p:spPr>
          <a:xfrm>
            <a:off x="774700" y="0"/>
            <a:ext cx="200100" cy="1959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pic>
        <p:nvPicPr>
          <p:cNvPr id="775" name="Google Shape;775;g3f591cf8c7b_0_298"/>
          <p:cNvPicPr preferRelativeResize="0"/>
          <p:nvPr/>
        </p:nvPicPr>
        <p:blipFill rotWithShape="1">
          <a:blip r:embed="rId2">
            <a:alphaModFix/>
          </a:blip>
          <a:srcRect b="0" l="0" r="0" t="0"/>
          <a:stretch/>
        </p:blipFill>
        <p:spPr>
          <a:xfrm>
            <a:off x="12030594" y="0"/>
            <a:ext cx="155864" cy="6857999"/>
          </a:xfrm>
          <a:prstGeom prst="rect">
            <a:avLst/>
          </a:prstGeom>
          <a:noFill/>
          <a:ln>
            <a:noFill/>
          </a:ln>
        </p:spPr>
      </p:pic>
      <p:sp>
        <p:nvSpPr>
          <p:cNvPr id="776" name="Google Shape;776;g3f591cf8c7b_0_298"/>
          <p:cNvSpPr txBox="1"/>
          <p:nvPr>
            <p:ph idx="1" type="body"/>
          </p:nvPr>
        </p:nvSpPr>
        <p:spPr>
          <a:xfrm>
            <a:off x="1125537" y="1958975"/>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7" name="Google Shape;777;g3f591cf8c7b_0_298"/>
          <p:cNvSpPr txBox="1"/>
          <p:nvPr>
            <p:ph idx="2" type="body"/>
          </p:nvPr>
        </p:nvSpPr>
        <p:spPr>
          <a:xfrm>
            <a:off x="6594683" y="1958974"/>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8" name="Google Shape;778;g3f591cf8c7b_0_298"/>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sz="1200">
              <a:solidFill>
                <a:schemeClr val="dk1"/>
              </a:solidFill>
              <a:latin typeface="Work Sans"/>
              <a:ea typeface="Work Sans"/>
              <a:cs typeface="Work Sans"/>
              <a:sym typeface="Work Sans"/>
            </a:endParaRPr>
          </a:p>
        </p:txBody>
      </p:sp>
      <p:pic>
        <p:nvPicPr>
          <p:cNvPr descr="A group of logos on a black background&#10;&#10;Description automatically generated" id="779" name="Google Shape;779;g3f591cf8c7b_0_298"/>
          <p:cNvPicPr preferRelativeResize="0"/>
          <p:nvPr/>
        </p:nvPicPr>
        <p:blipFill rotWithShape="1">
          <a:blip r:embed="rId3">
            <a:alphaModFix/>
          </a:blip>
          <a:srcRect b="31847" l="0" r="0" t="30100"/>
          <a:stretch/>
        </p:blipFill>
        <p:spPr>
          <a:xfrm>
            <a:off x="-56883" y="6193417"/>
            <a:ext cx="2214030" cy="561668"/>
          </a:xfrm>
          <a:prstGeom prst="rect">
            <a:avLst/>
          </a:prstGeom>
          <a:noFill/>
          <a:ln>
            <a:noFill/>
          </a:ln>
        </p:spPr>
      </p:pic>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780" name="Shape 780"/>
        <p:cNvGrpSpPr/>
        <p:nvPr/>
      </p:nvGrpSpPr>
      <p:grpSpPr>
        <a:xfrm>
          <a:off x="0" y="0"/>
          <a:ext cx="0" cy="0"/>
          <a:chOff x="0" y="0"/>
          <a:chExt cx="0" cy="0"/>
        </a:xfrm>
      </p:grpSpPr>
      <p:sp>
        <p:nvSpPr>
          <p:cNvPr id="781" name="Google Shape;781;g3f591cf8c7b_0_306"/>
          <p:cNvSpPr txBox="1"/>
          <p:nvPr>
            <p:ph type="ctrTitle"/>
          </p:nvPr>
        </p:nvSpPr>
        <p:spPr>
          <a:xfrm>
            <a:off x="1126146" y="318216"/>
            <a:ext cx="54684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82" name="Google Shape;782;g3f591cf8c7b_0_306"/>
          <p:cNvSpPr/>
          <p:nvPr/>
        </p:nvSpPr>
        <p:spPr>
          <a:xfrm>
            <a:off x="774700" y="0"/>
            <a:ext cx="200100" cy="1959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pic>
        <p:nvPicPr>
          <p:cNvPr id="783" name="Google Shape;783;g3f591cf8c7b_0_306"/>
          <p:cNvPicPr preferRelativeResize="0"/>
          <p:nvPr/>
        </p:nvPicPr>
        <p:blipFill rotWithShape="1">
          <a:blip r:embed="rId2">
            <a:alphaModFix/>
          </a:blip>
          <a:srcRect b="0" l="0" r="0" t="0"/>
          <a:stretch/>
        </p:blipFill>
        <p:spPr>
          <a:xfrm>
            <a:off x="12030594" y="0"/>
            <a:ext cx="155864" cy="6857999"/>
          </a:xfrm>
          <a:prstGeom prst="rect">
            <a:avLst/>
          </a:prstGeom>
          <a:noFill/>
          <a:ln>
            <a:noFill/>
          </a:ln>
        </p:spPr>
      </p:pic>
      <p:sp>
        <p:nvSpPr>
          <p:cNvPr id="784" name="Google Shape;784;g3f591cf8c7b_0_306"/>
          <p:cNvSpPr txBox="1"/>
          <p:nvPr>
            <p:ph idx="1" type="body"/>
          </p:nvPr>
        </p:nvSpPr>
        <p:spPr>
          <a:xfrm>
            <a:off x="1125537" y="1958975"/>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5" name="Google Shape;785;g3f591cf8c7b_0_306"/>
          <p:cNvSpPr/>
          <p:nvPr>
            <p:ph idx="2" type="pic"/>
          </p:nvPr>
        </p:nvSpPr>
        <p:spPr>
          <a:xfrm>
            <a:off x="6852999" y="198438"/>
            <a:ext cx="5059500" cy="6513600"/>
          </a:xfrm>
          <a:prstGeom prst="rect">
            <a:avLst/>
          </a:prstGeom>
          <a:noFill/>
          <a:ln>
            <a:noFill/>
          </a:ln>
        </p:spPr>
      </p:sp>
      <p:sp>
        <p:nvSpPr>
          <p:cNvPr id="786" name="Google Shape;786;g3f591cf8c7b_0_306"/>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sz="1200">
              <a:solidFill>
                <a:schemeClr val="dk1"/>
              </a:solidFill>
              <a:latin typeface="Work Sans"/>
              <a:ea typeface="Work Sans"/>
              <a:cs typeface="Work Sans"/>
              <a:sym typeface="Work Sans"/>
            </a:endParaRPr>
          </a:p>
        </p:txBody>
      </p:sp>
      <p:pic>
        <p:nvPicPr>
          <p:cNvPr descr="A group of logos on a black background&#10;&#10;Description automatically generated" id="787" name="Google Shape;787;g3f591cf8c7b_0_306"/>
          <p:cNvPicPr preferRelativeResize="0"/>
          <p:nvPr/>
        </p:nvPicPr>
        <p:blipFill rotWithShape="1">
          <a:blip r:embed="rId3">
            <a:alphaModFix/>
          </a:blip>
          <a:srcRect b="31847" l="0" r="0" t="30100"/>
          <a:stretch/>
        </p:blipFill>
        <p:spPr>
          <a:xfrm>
            <a:off x="-56883" y="6193417"/>
            <a:ext cx="2214030" cy="561668"/>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91" name="Shape 91"/>
        <p:cNvGrpSpPr/>
        <p:nvPr/>
      </p:nvGrpSpPr>
      <p:grpSpPr>
        <a:xfrm>
          <a:off x="0" y="0"/>
          <a:ext cx="0" cy="0"/>
          <a:chOff x="0" y="0"/>
          <a:chExt cx="0" cy="0"/>
        </a:xfrm>
      </p:grpSpPr>
      <p:sp>
        <p:nvSpPr>
          <p:cNvPr id="92" name="Google Shape;92;p30"/>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93" name="Google Shape;93;p30"/>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94" name="Google Shape;94;p30"/>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0"/>
          <p:cNvSpPr txBox="1"/>
          <p:nvPr>
            <p:ph idx="1" type="body"/>
          </p:nvPr>
        </p:nvSpPr>
        <p:spPr>
          <a:xfrm>
            <a:off x="1125537" y="1958975"/>
            <a:ext cx="10528749"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 name="Google Shape;96;p30"/>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97" name="Google Shape;97;p30"/>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98" name="Shape 98"/>
        <p:cNvGrpSpPr/>
        <p:nvPr/>
      </p:nvGrpSpPr>
      <p:grpSpPr>
        <a:xfrm>
          <a:off x="0" y="0"/>
          <a:ext cx="0" cy="0"/>
          <a:chOff x="0" y="0"/>
          <a:chExt cx="0" cy="0"/>
        </a:xfrm>
      </p:grpSpPr>
      <p:sp>
        <p:nvSpPr>
          <p:cNvPr id="99" name="Google Shape;99;p31"/>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00" name="Google Shape;100;p31"/>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101" name="Google Shape;101;p31"/>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31"/>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103" name="Google Shape;103;p31"/>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04" name="Shape 104"/>
        <p:cNvGrpSpPr/>
        <p:nvPr/>
      </p:nvGrpSpPr>
      <p:grpSpPr>
        <a:xfrm>
          <a:off x="0" y="0"/>
          <a:ext cx="0" cy="0"/>
          <a:chOff x="0" y="0"/>
          <a:chExt cx="0" cy="0"/>
        </a:xfrm>
      </p:grpSpPr>
      <p:sp>
        <p:nvSpPr>
          <p:cNvPr id="105" name="Google Shape;105;p32"/>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06" name="Google Shape;106;p32"/>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107" name="Google Shape;107;p32"/>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32"/>
          <p:cNvSpPr txBox="1"/>
          <p:nvPr>
            <p:ph idx="1" type="body"/>
          </p:nvPr>
        </p:nvSpPr>
        <p:spPr>
          <a:xfrm>
            <a:off x="1125537" y="1958975"/>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 name="Google Shape;109;p32"/>
          <p:cNvSpPr txBox="1"/>
          <p:nvPr>
            <p:ph idx="2" type="body"/>
          </p:nvPr>
        </p:nvSpPr>
        <p:spPr>
          <a:xfrm>
            <a:off x="6594683" y="1958974"/>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 name="Google Shape;110;p32"/>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111" name="Google Shape;111;p32"/>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12" name="Shape 112"/>
        <p:cNvGrpSpPr/>
        <p:nvPr/>
      </p:nvGrpSpPr>
      <p:grpSpPr>
        <a:xfrm>
          <a:off x="0" y="0"/>
          <a:ext cx="0" cy="0"/>
          <a:chOff x="0" y="0"/>
          <a:chExt cx="0" cy="0"/>
        </a:xfrm>
      </p:grpSpPr>
      <p:sp>
        <p:nvSpPr>
          <p:cNvPr id="113" name="Google Shape;113;p33"/>
          <p:cNvSpPr txBox="1"/>
          <p:nvPr>
            <p:ph type="ctrTitle"/>
          </p:nvPr>
        </p:nvSpPr>
        <p:spPr>
          <a:xfrm>
            <a:off x="1126146" y="318216"/>
            <a:ext cx="5468538"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14" name="Google Shape;114;p33"/>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115" name="Google Shape;115;p33"/>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33"/>
          <p:cNvSpPr txBox="1"/>
          <p:nvPr>
            <p:ph idx="1" type="body"/>
          </p:nvPr>
        </p:nvSpPr>
        <p:spPr>
          <a:xfrm>
            <a:off x="1125537" y="1958975"/>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33"/>
          <p:cNvSpPr/>
          <p:nvPr>
            <p:ph idx="2" type="pic"/>
          </p:nvPr>
        </p:nvSpPr>
        <p:spPr>
          <a:xfrm>
            <a:off x="6852999" y="198438"/>
            <a:ext cx="5059602" cy="6513512"/>
          </a:xfrm>
          <a:prstGeom prst="rect">
            <a:avLst/>
          </a:prstGeom>
          <a:noFill/>
          <a:ln>
            <a:noFill/>
          </a:ln>
        </p:spPr>
      </p:sp>
      <p:sp>
        <p:nvSpPr>
          <p:cNvPr id="118" name="Google Shape;118;p33"/>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119" name="Google Shape;119;p33"/>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120" name="Shape 120"/>
        <p:cNvGrpSpPr/>
        <p:nvPr/>
      </p:nvGrpSpPr>
      <p:grpSpPr>
        <a:xfrm>
          <a:off x="0" y="0"/>
          <a:ext cx="0" cy="0"/>
          <a:chOff x="0" y="0"/>
          <a:chExt cx="0" cy="0"/>
        </a:xfrm>
      </p:grpSpPr>
      <p:sp>
        <p:nvSpPr>
          <p:cNvPr id="121" name="Google Shape;121;p34"/>
          <p:cNvSpPr/>
          <p:nvPr/>
        </p:nvSpPr>
        <p:spPr>
          <a:xfrm rot="10800000">
            <a:off x="664381" y="1212352"/>
            <a:ext cx="3596121" cy="439198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34"/>
          <p:cNvSpPr txBox="1"/>
          <p:nvPr>
            <p:ph type="ctrTitle"/>
          </p:nvPr>
        </p:nvSpPr>
        <p:spPr>
          <a:xfrm>
            <a:off x="1604366" y="2654282"/>
            <a:ext cx="9923253" cy="150812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1" sz="6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23" name="Google Shape;123;p34"/>
          <p:cNvSpPr txBox="1"/>
          <p:nvPr>
            <p:ph idx="1" type="subTitle"/>
          </p:nvPr>
        </p:nvSpPr>
        <p:spPr>
          <a:xfrm>
            <a:off x="2053937" y="4230223"/>
            <a:ext cx="9144000" cy="560387"/>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1000"/>
              </a:spcBef>
              <a:spcAft>
                <a:spcPts val="0"/>
              </a:spcAft>
              <a:buClr>
                <a:srgbClr val="3BC1D0"/>
              </a:buClr>
              <a:buSzPts val="2400"/>
              <a:buNone/>
              <a:defRPr sz="2400">
                <a:solidFill>
                  <a:srgbClr val="3BC1D0"/>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24" name="Google Shape;124;p34"/>
          <p:cNvSpPr/>
          <p:nvPr/>
        </p:nvSpPr>
        <p:spPr>
          <a:xfrm>
            <a:off x="8213470" y="547224"/>
            <a:ext cx="2984467" cy="78281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34"/>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126" name="Shape 126"/>
        <p:cNvGrpSpPr/>
        <p:nvPr/>
      </p:nvGrpSpPr>
      <p:grpSpPr>
        <a:xfrm>
          <a:off x="0" y="0"/>
          <a:ext cx="0" cy="0"/>
          <a:chOff x="0" y="0"/>
          <a:chExt cx="0" cy="0"/>
        </a:xfrm>
      </p:grpSpPr>
      <p:sp>
        <p:nvSpPr>
          <p:cNvPr id="127" name="Google Shape;127;p35"/>
          <p:cNvSpPr/>
          <p:nvPr>
            <p:ph idx="2" type="pic"/>
          </p:nvPr>
        </p:nvSpPr>
        <p:spPr>
          <a:xfrm>
            <a:off x="7179945" y="705988"/>
            <a:ext cx="4511040" cy="5911850"/>
          </a:xfrm>
          <a:prstGeom prst="rect">
            <a:avLst/>
          </a:prstGeom>
          <a:solidFill>
            <a:srgbClr val="F2F2F2"/>
          </a:solidFill>
          <a:ln>
            <a:noFill/>
          </a:ln>
        </p:spPr>
      </p:sp>
      <p:sp>
        <p:nvSpPr>
          <p:cNvPr id="128" name="Google Shape;128;p35"/>
          <p:cNvSpPr txBox="1"/>
          <p:nvPr>
            <p:ph type="ctrTitle"/>
          </p:nvPr>
        </p:nvSpPr>
        <p:spPr>
          <a:xfrm>
            <a:off x="1126145" y="318216"/>
            <a:ext cx="5680097"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29" name="Google Shape;129;p35"/>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130" name="Google Shape;130;p35"/>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35"/>
          <p:cNvSpPr txBox="1"/>
          <p:nvPr>
            <p:ph idx="1" type="body"/>
          </p:nvPr>
        </p:nvSpPr>
        <p:spPr>
          <a:xfrm>
            <a:off x="1125538" y="1958975"/>
            <a:ext cx="5715000"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rgbClr val="3BC1D0"/>
              </a:buClr>
              <a:buSzPts val="2800"/>
              <a:buChar char="•"/>
              <a:defRPr>
                <a:solidFill>
                  <a:srgbClr val="3BC1D0"/>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 name="Google Shape;132;p35"/>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133" name="Google Shape;133;p35"/>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134" name="Shape 134"/>
        <p:cNvGrpSpPr/>
        <p:nvPr/>
      </p:nvGrpSpPr>
      <p:grpSpPr>
        <a:xfrm>
          <a:off x="0" y="0"/>
          <a:ext cx="0" cy="0"/>
          <a:chOff x="0" y="0"/>
          <a:chExt cx="0" cy="0"/>
        </a:xfrm>
      </p:grpSpPr>
      <p:sp>
        <p:nvSpPr>
          <p:cNvPr id="135" name="Google Shape;135;p36"/>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36" name="Google Shape;136;p36"/>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137" name="Google Shape;137;p36"/>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36"/>
          <p:cNvSpPr txBox="1"/>
          <p:nvPr>
            <p:ph idx="1" type="body"/>
          </p:nvPr>
        </p:nvSpPr>
        <p:spPr>
          <a:xfrm>
            <a:off x="1125537" y="1958975"/>
            <a:ext cx="10528749"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36"/>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140" name="Google Shape;140;p36"/>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141" name="Shape 141"/>
        <p:cNvGrpSpPr/>
        <p:nvPr/>
      </p:nvGrpSpPr>
      <p:grpSpPr>
        <a:xfrm>
          <a:off x="0" y="0"/>
          <a:ext cx="0" cy="0"/>
          <a:chOff x="0" y="0"/>
          <a:chExt cx="0" cy="0"/>
        </a:xfrm>
      </p:grpSpPr>
      <p:sp>
        <p:nvSpPr>
          <p:cNvPr id="142" name="Google Shape;142;p37"/>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43" name="Google Shape;143;p37"/>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144" name="Google Shape;144;p37"/>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37"/>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146" name="Google Shape;146;p37"/>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8" name="Shape 18"/>
        <p:cNvGrpSpPr/>
        <p:nvPr/>
      </p:nvGrpSpPr>
      <p:grpSpPr>
        <a:xfrm>
          <a:off x="0" y="0"/>
          <a:ext cx="0" cy="0"/>
          <a:chOff x="0" y="0"/>
          <a:chExt cx="0" cy="0"/>
        </a:xfrm>
      </p:grpSpPr>
      <p:sp>
        <p:nvSpPr>
          <p:cNvPr id="19" name="Google Shape;19;g3de283d61b7_0_71"/>
          <p:cNvSpPr/>
          <p:nvPr>
            <p:ph idx="2" type="pic"/>
          </p:nvPr>
        </p:nvSpPr>
        <p:spPr>
          <a:xfrm>
            <a:off x="7179945" y="585907"/>
            <a:ext cx="4237500" cy="5686200"/>
          </a:xfrm>
          <a:prstGeom prst="rect">
            <a:avLst/>
          </a:prstGeom>
          <a:solidFill>
            <a:srgbClr val="F2F2F2"/>
          </a:solidFill>
          <a:ln>
            <a:noFill/>
          </a:ln>
        </p:spPr>
      </p:sp>
      <p:sp>
        <p:nvSpPr>
          <p:cNvPr id="20" name="Google Shape;20;g3de283d61b7_0_71"/>
          <p:cNvSpPr txBox="1"/>
          <p:nvPr>
            <p:ph type="ctrTitle"/>
          </p:nvPr>
        </p:nvSpPr>
        <p:spPr>
          <a:xfrm>
            <a:off x="1126145" y="318216"/>
            <a:ext cx="5680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1" name="Google Shape;21;g3de283d61b7_0_71"/>
          <p:cNvSpPr/>
          <p:nvPr/>
        </p:nvSpPr>
        <p:spPr>
          <a:xfrm>
            <a:off x="774700" y="0"/>
            <a:ext cx="200100" cy="1959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pic>
        <p:nvPicPr>
          <p:cNvPr id="22" name="Google Shape;22;g3de283d61b7_0_71"/>
          <p:cNvPicPr preferRelativeResize="0"/>
          <p:nvPr/>
        </p:nvPicPr>
        <p:blipFill rotWithShape="1">
          <a:blip r:embed="rId2">
            <a:alphaModFix/>
          </a:blip>
          <a:srcRect b="0" l="0" r="0" t="0"/>
          <a:stretch/>
        </p:blipFill>
        <p:spPr>
          <a:xfrm>
            <a:off x="12030594" y="0"/>
            <a:ext cx="155864" cy="6857999"/>
          </a:xfrm>
          <a:prstGeom prst="rect">
            <a:avLst/>
          </a:prstGeom>
          <a:noFill/>
          <a:ln>
            <a:noFill/>
          </a:ln>
        </p:spPr>
      </p:pic>
      <p:sp>
        <p:nvSpPr>
          <p:cNvPr id="23" name="Google Shape;23;g3de283d61b7_0_71"/>
          <p:cNvSpPr txBox="1"/>
          <p:nvPr>
            <p:ph idx="1" type="body"/>
          </p:nvPr>
        </p:nvSpPr>
        <p:spPr>
          <a:xfrm>
            <a:off x="1125538" y="1958975"/>
            <a:ext cx="57150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rgbClr val="3BC1D0"/>
              </a:buClr>
              <a:buSzPts val="2800"/>
              <a:buChar char="•"/>
              <a:defRPr>
                <a:solidFill>
                  <a:srgbClr val="3BC1D0"/>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g3de283d61b7_0_71"/>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A logo for a company&#10;&#10;AI-generated content may be incorrect." id="25" name="Google Shape;25;g3de283d61b7_0_71"/>
          <p:cNvPicPr preferRelativeResize="0"/>
          <p:nvPr/>
        </p:nvPicPr>
        <p:blipFill rotWithShape="1">
          <a:blip r:embed="rId3">
            <a:alphaModFix/>
          </a:blip>
          <a:srcRect b="0" l="0" r="0" t="0"/>
          <a:stretch/>
        </p:blipFill>
        <p:spPr>
          <a:xfrm>
            <a:off x="125825" y="6036122"/>
            <a:ext cx="2783631" cy="774777"/>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147" name="Shape 147"/>
        <p:cNvGrpSpPr/>
        <p:nvPr/>
      </p:nvGrpSpPr>
      <p:grpSpPr>
        <a:xfrm>
          <a:off x="0" y="0"/>
          <a:ext cx="0" cy="0"/>
          <a:chOff x="0" y="0"/>
          <a:chExt cx="0" cy="0"/>
        </a:xfrm>
      </p:grpSpPr>
      <p:sp>
        <p:nvSpPr>
          <p:cNvPr id="148" name="Google Shape;148;p38"/>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49" name="Google Shape;149;p38"/>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150" name="Google Shape;150;p38"/>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38"/>
          <p:cNvSpPr txBox="1"/>
          <p:nvPr>
            <p:ph idx="1" type="body"/>
          </p:nvPr>
        </p:nvSpPr>
        <p:spPr>
          <a:xfrm>
            <a:off x="1125537" y="1958975"/>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38"/>
          <p:cNvSpPr txBox="1"/>
          <p:nvPr>
            <p:ph idx="2" type="body"/>
          </p:nvPr>
        </p:nvSpPr>
        <p:spPr>
          <a:xfrm>
            <a:off x="6594683" y="1958974"/>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 name="Google Shape;153;p38"/>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154" name="Google Shape;154;p38"/>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155" name="Shape 155"/>
        <p:cNvGrpSpPr/>
        <p:nvPr/>
      </p:nvGrpSpPr>
      <p:grpSpPr>
        <a:xfrm>
          <a:off x="0" y="0"/>
          <a:ext cx="0" cy="0"/>
          <a:chOff x="0" y="0"/>
          <a:chExt cx="0" cy="0"/>
        </a:xfrm>
      </p:grpSpPr>
      <p:sp>
        <p:nvSpPr>
          <p:cNvPr id="156" name="Google Shape;156;p39"/>
          <p:cNvSpPr txBox="1"/>
          <p:nvPr>
            <p:ph type="ctrTitle"/>
          </p:nvPr>
        </p:nvSpPr>
        <p:spPr>
          <a:xfrm>
            <a:off x="1126146" y="318216"/>
            <a:ext cx="5468538"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57" name="Google Shape;157;p39"/>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158" name="Google Shape;158;p39"/>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39"/>
          <p:cNvSpPr txBox="1"/>
          <p:nvPr>
            <p:ph idx="1" type="body"/>
          </p:nvPr>
        </p:nvSpPr>
        <p:spPr>
          <a:xfrm>
            <a:off x="1125537" y="1958975"/>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 name="Google Shape;160;p39"/>
          <p:cNvSpPr/>
          <p:nvPr>
            <p:ph idx="2" type="pic"/>
          </p:nvPr>
        </p:nvSpPr>
        <p:spPr>
          <a:xfrm>
            <a:off x="6852999" y="198438"/>
            <a:ext cx="5059602" cy="6513512"/>
          </a:xfrm>
          <a:prstGeom prst="rect">
            <a:avLst/>
          </a:prstGeom>
          <a:noFill/>
          <a:ln>
            <a:noFill/>
          </a:ln>
        </p:spPr>
      </p:sp>
      <p:sp>
        <p:nvSpPr>
          <p:cNvPr id="161" name="Google Shape;161;p39"/>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162" name="Google Shape;162;p39"/>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spTree>
      <p:nvGrpSpPr>
        <p:cNvPr id="163" name="Shape 163"/>
        <p:cNvGrpSpPr/>
        <p:nvPr/>
      </p:nvGrpSpPr>
      <p:grpSpPr>
        <a:xfrm>
          <a:off x="0" y="0"/>
          <a:ext cx="0" cy="0"/>
          <a:chOff x="0" y="0"/>
          <a:chExt cx="0" cy="0"/>
        </a:xfrm>
      </p:grpSpPr>
      <p:sp>
        <p:nvSpPr>
          <p:cNvPr id="164" name="Google Shape;164;p40"/>
          <p:cNvSpPr/>
          <p:nvPr/>
        </p:nvSpPr>
        <p:spPr>
          <a:xfrm rot="10800000">
            <a:off x="664381" y="1212352"/>
            <a:ext cx="3596121" cy="439198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40"/>
          <p:cNvSpPr txBox="1"/>
          <p:nvPr>
            <p:ph type="ctrTitle"/>
          </p:nvPr>
        </p:nvSpPr>
        <p:spPr>
          <a:xfrm>
            <a:off x="1604366" y="2654282"/>
            <a:ext cx="9923253" cy="150812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1" sz="6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66" name="Google Shape;166;p40"/>
          <p:cNvSpPr txBox="1"/>
          <p:nvPr>
            <p:ph idx="1" type="subTitle"/>
          </p:nvPr>
        </p:nvSpPr>
        <p:spPr>
          <a:xfrm>
            <a:off x="2053937" y="4230223"/>
            <a:ext cx="9144000" cy="560387"/>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1000"/>
              </a:spcBef>
              <a:spcAft>
                <a:spcPts val="0"/>
              </a:spcAft>
              <a:buClr>
                <a:srgbClr val="3BC1D0"/>
              </a:buClr>
              <a:buSzPts val="2400"/>
              <a:buNone/>
              <a:defRPr sz="2400">
                <a:solidFill>
                  <a:srgbClr val="3BC1D0"/>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67" name="Google Shape;167;p40"/>
          <p:cNvSpPr/>
          <p:nvPr/>
        </p:nvSpPr>
        <p:spPr>
          <a:xfrm>
            <a:off x="8213470" y="547224"/>
            <a:ext cx="2984467" cy="78281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40"/>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Slide">
  <p:cSld name="13_Title Slide">
    <p:spTree>
      <p:nvGrpSpPr>
        <p:cNvPr id="169" name="Shape 169"/>
        <p:cNvGrpSpPr/>
        <p:nvPr/>
      </p:nvGrpSpPr>
      <p:grpSpPr>
        <a:xfrm>
          <a:off x="0" y="0"/>
          <a:ext cx="0" cy="0"/>
          <a:chOff x="0" y="0"/>
          <a:chExt cx="0" cy="0"/>
        </a:xfrm>
      </p:grpSpPr>
      <p:sp>
        <p:nvSpPr>
          <p:cNvPr id="170" name="Google Shape;170;p41"/>
          <p:cNvSpPr/>
          <p:nvPr>
            <p:ph idx="2" type="pic"/>
          </p:nvPr>
        </p:nvSpPr>
        <p:spPr>
          <a:xfrm>
            <a:off x="7179945" y="705988"/>
            <a:ext cx="4511040" cy="5911850"/>
          </a:xfrm>
          <a:prstGeom prst="rect">
            <a:avLst/>
          </a:prstGeom>
          <a:solidFill>
            <a:srgbClr val="F2F2F2"/>
          </a:solidFill>
          <a:ln>
            <a:noFill/>
          </a:ln>
        </p:spPr>
      </p:sp>
      <p:sp>
        <p:nvSpPr>
          <p:cNvPr id="171" name="Google Shape;171;p41"/>
          <p:cNvSpPr txBox="1"/>
          <p:nvPr>
            <p:ph type="ctrTitle"/>
          </p:nvPr>
        </p:nvSpPr>
        <p:spPr>
          <a:xfrm>
            <a:off x="1126145" y="318216"/>
            <a:ext cx="5680097"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72" name="Google Shape;172;p41"/>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173" name="Google Shape;173;p41"/>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41"/>
          <p:cNvSpPr txBox="1"/>
          <p:nvPr>
            <p:ph idx="1" type="body"/>
          </p:nvPr>
        </p:nvSpPr>
        <p:spPr>
          <a:xfrm>
            <a:off x="1125538" y="1958975"/>
            <a:ext cx="5715000"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rgbClr val="3BC1D0"/>
              </a:buClr>
              <a:buSzPts val="2800"/>
              <a:buChar char="•"/>
              <a:defRPr>
                <a:solidFill>
                  <a:srgbClr val="3BC1D0"/>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 name="Google Shape;175;p41"/>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176" name="Google Shape;176;p41"/>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Title Slide">
  <p:cSld name="14_Title Slide">
    <p:spTree>
      <p:nvGrpSpPr>
        <p:cNvPr id="177" name="Shape 177"/>
        <p:cNvGrpSpPr/>
        <p:nvPr/>
      </p:nvGrpSpPr>
      <p:grpSpPr>
        <a:xfrm>
          <a:off x="0" y="0"/>
          <a:ext cx="0" cy="0"/>
          <a:chOff x="0" y="0"/>
          <a:chExt cx="0" cy="0"/>
        </a:xfrm>
      </p:grpSpPr>
      <p:sp>
        <p:nvSpPr>
          <p:cNvPr id="178" name="Google Shape;178;p42"/>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79" name="Google Shape;179;p42"/>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180" name="Google Shape;180;p42"/>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42"/>
          <p:cNvSpPr txBox="1"/>
          <p:nvPr>
            <p:ph idx="1" type="body"/>
          </p:nvPr>
        </p:nvSpPr>
        <p:spPr>
          <a:xfrm>
            <a:off x="1125537" y="1958975"/>
            <a:ext cx="10528749"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42"/>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183" name="Google Shape;183;p42"/>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Title Slide">
  <p:cSld name="15_Title Slide">
    <p:spTree>
      <p:nvGrpSpPr>
        <p:cNvPr id="184" name="Shape 184"/>
        <p:cNvGrpSpPr/>
        <p:nvPr/>
      </p:nvGrpSpPr>
      <p:grpSpPr>
        <a:xfrm>
          <a:off x="0" y="0"/>
          <a:ext cx="0" cy="0"/>
          <a:chOff x="0" y="0"/>
          <a:chExt cx="0" cy="0"/>
        </a:xfrm>
      </p:grpSpPr>
      <p:sp>
        <p:nvSpPr>
          <p:cNvPr id="185" name="Google Shape;185;p43"/>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86" name="Google Shape;186;p43"/>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187" name="Google Shape;187;p43"/>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43"/>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189" name="Google Shape;189;p43"/>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Title Slide">
  <p:cSld name="16_Title Slide">
    <p:spTree>
      <p:nvGrpSpPr>
        <p:cNvPr id="190" name="Shape 190"/>
        <p:cNvGrpSpPr/>
        <p:nvPr/>
      </p:nvGrpSpPr>
      <p:grpSpPr>
        <a:xfrm>
          <a:off x="0" y="0"/>
          <a:ext cx="0" cy="0"/>
          <a:chOff x="0" y="0"/>
          <a:chExt cx="0" cy="0"/>
        </a:xfrm>
      </p:grpSpPr>
      <p:sp>
        <p:nvSpPr>
          <p:cNvPr id="191" name="Google Shape;191;p44"/>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92" name="Google Shape;192;p44"/>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193" name="Google Shape;193;p44"/>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44"/>
          <p:cNvSpPr txBox="1"/>
          <p:nvPr>
            <p:ph idx="1" type="body"/>
          </p:nvPr>
        </p:nvSpPr>
        <p:spPr>
          <a:xfrm>
            <a:off x="1125537" y="1958975"/>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 name="Google Shape;195;p44"/>
          <p:cNvSpPr txBox="1"/>
          <p:nvPr>
            <p:ph idx="2" type="body"/>
          </p:nvPr>
        </p:nvSpPr>
        <p:spPr>
          <a:xfrm>
            <a:off x="6594683" y="1958974"/>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 name="Google Shape;196;p44"/>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197" name="Google Shape;197;p44"/>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Title Slide">
  <p:cSld name="17_Title Slide">
    <p:spTree>
      <p:nvGrpSpPr>
        <p:cNvPr id="198" name="Shape 198"/>
        <p:cNvGrpSpPr/>
        <p:nvPr/>
      </p:nvGrpSpPr>
      <p:grpSpPr>
        <a:xfrm>
          <a:off x="0" y="0"/>
          <a:ext cx="0" cy="0"/>
          <a:chOff x="0" y="0"/>
          <a:chExt cx="0" cy="0"/>
        </a:xfrm>
      </p:grpSpPr>
      <p:sp>
        <p:nvSpPr>
          <p:cNvPr id="199" name="Google Shape;199;p45"/>
          <p:cNvSpPr txBox="1"/>
          <p:nvPr>
            <p:ph type="ctrTitle"/>
          </p:nvPr>
        </p:nvSpPr>
        <p:spPr>
          <a:xfrm>
            <a:off x="1126146" y="318216"/>
            <a:ext cx="5468538"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00" name="Google Shape;200;p45"/>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201" name="Google Shape;201;p45"/>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45"/>
          <p:cNvSpPr txBox="1"/>
          <p:nvPr>
            <p:ph idx="1" type="body"/>
          </p:nvPr>
        </p:nvSpPr>
        <p:spPr>
          <a:xfrm>
            <a:off x="1125537" y="1958975"/>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 name="Google Shape;203;p45"/>
          <p:cNvSpPr/>
          <p:nvPr>
            <p:ph idx="2" type="pic"/>
          </p:nvPr>
        </p:nvSpPr>
        <p:spPr>
          <a:xfrm>
            <a:off x="6852999" y="198438"/>
            <a:ext cx="5059602" cy="6513512"/>
          </a:xfrm>
          <a:prstGeom prst="rect">
            <a:avLst/>
          </a:prstGeom>
          <a:noFill/>
          <a:ln>
            <a:noFill/>
          </a:ln>
        </p:spPr>
      </p:sp>
      <p:sp>
        <p:nvSpPr>
          <p:cNvPr id="204" name="Google Shape;204;p45"/>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205" name="Google Shape;205;p45"/>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6" name="Shape 206"/>
        <p:cNvGrpSpPr/>
        <p:nvPr/>
      </p:nvGrpSpPr>
      <p:grpSpPr>
        <a:xfrm>
          <a:off x="0" y="0"/>
          <a:ext cx="0" cy="0"/>
          <a:chOff x="0" y="0"/>
          <a:chExt cx="0" cy="0"/>
        </a:xfrm>
      </p:grpSpPr>
      <p:sp>
        <p:nvSpPr>
          <p:cNvPr id="207" name="Google Shape;207;p46"/>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208" name="Google Shape;208;p46"/>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209" name="Google Shape;209;p46"/>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0" name="Shape 210"/>
        <p:cNvGrpSpPr/>
        <p:nvPr/>
      </p:nvGrpSpPr>
      <p:grpSpPr>
        <a:xfrm>
          <a:off x="0" y="0"/>
          <a:ext cx="0" cy="0"/>
          <a:chOff x="0" y="0"/>
          <a:chExt cx="0" cy="0"/>
        </a:xfrm>
      </p:grpSpPr>
      <p:sp>
        <p:nvSpPr>
          <p:cNvPr id="211" name="Google Shape;211;p47"/>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rmAutofit/>
          </a:bodyPr>
          <a:lstStyle>
            <a:lvl1pPr lvl="0" algn="l">
              <a:lnSpc>
                <a:spcPct val="90000"/>
              </a:lnSpc>
              <a:spcBef>
                <a:spcPts val="0"/>
              </a:spcBef>
              <a:spcAft>
                <a:spcPts val="0"/>
              </a:spcAft>
              <a:buClr>
                <a:schemeClr val="dk1"/>
              </a:buClr>
              <a:buSzPts val="2800"/>
              <a:buFont typeface="Neuton"/>
              <a:buNone/>
              <a:defRPr/>
            </a:lvl1pPr>
            <a:lvl2pPr lvl="1" algn="l">
              <a:lnSpc>
                <a:spcPct val="90000"/>
              </a:lnSpc>
              <a:spcBef>
                <a:spcPts val="0"/>
              </a:spcBef>
              <a:spcAft>
                <a:spcPts val="0"/>
              </a:spcAft>
              <a:buClr>
                <a:schemeClr val="dk1"/>
              </a:buClr>
              <a:buSzPts val="2800"/>
              <a:buFont typeface="Open Sans"/>
              <a:buNone/>
              <a:defRPr/>
            </a:lvl2pPr>
            <a:lvl3pPr lvl="2" algn="l">
              <a:lnSpc>
                <a:spcPct val="90000"/>
              </a:lnSpc>
              <a:spcBef>
                <a:spcPts val="0"/>
              </a:spcBef>
              <a:spcAft>
                <a:spcPts val="0"/>
              </a:spcAft>
              <a:buClr>
                <a:schemeClr val="dk1"/>
              </a:buClr>
              <a:buSzPts val="2800"/>
              <a:buFont typeface="Open Sans"/>
              <a:buNone/>
              <a:defRPr/>
            </a:lvl3pPr>
            <a:lvl4pPr lvl="3" algn="l">
              <a:lnSpc>
                <a:spcPct val="90000"/>
              </a:lnSpc>
              <a:spcBef>
                <a:spcPts val="0"/>
              </a:spcBef>
              <a:spcAft>
                <a:spcPts val="0"/>
              </a:spcAft>
              <a:buClr>
                <a:schemeClr val="dk1"/>
              </a:buClr>
              <a:buSzPts val="2800"/>
              <a:buFont typeface="Open Sans"/>
              <a:buNone/>
              <a:defRPr/>
            </a:lvl4pPr>
            <a:lvl5pPr lvl="4" algn="l">
              <a:lnSpc>
                <a:spcPct val="90000"/>
              </a:lnSpc>
              <a:spcBef>
                <a:spcPts val="0"/>
              </a:spcBef>
              <a:spcAft>
                <a:spcPts val="0"/>
              </a:spcAft>
              <a:buClr>
                <a:schemeClr val="dk1"/>
              </a:buClr>
              <a:buSzPts val="2800"/>
              <a:buFont typeface="Open Sans"/>
              <a:buNone/>
              <a:defRPr/>
            </a:lvl5pPr>
            <a:lvl6pPr lvl="5" algn="l">
              <a:lnSpc>
                <a:spcPct val="90000"/>
              </a:lnSpc>
              <a:spcBef>
                <a:spcPts val="0"/>
              </a:spcBef>
              <a:spcAft>
                <a:spcPts val="0"/>
              </a:spcAft>
              <a:buClr>
                <a:schemeClr val="dk1"/>
              </a:buClr>
              <a:buSzPts val="2800"/>
              <a:buFont typeface="Open Sans"/>
              <a:buNone/>
              <a:defRPr/>
            </a:lvl6pPr>
            <a:lvl7pPr lvl="6" algn="l">
              <a:lnSpc>
                <a:spcPct val="90000"/>
              </a:lnSpc>
              <a:spcBef>
                <a:spcPts val="0"/>
              </a:spcBef>
              <a:spcAft>
                <a:spcPts val="0"/>
              </a:spcAft>
              <a:buClr>
                <a:schemeClr val="dk1"/>
              </a:buClr>
              <a:buSzPts val="2800"/>
              <a:buFont typeface="Open Sans"/>
              <a:buNone/>
              <a:defRPr/>
            </a:lvl7pPr>
            <a:lvl8pPr lvl="7" algn="l">
              <a:lnSpc>
                <a:spcPct val="90000"/>
              </a:lnSpc>
              <a:spcBef>
                <a:spcPts val="0"/>
              </a:spcBef>
              <a:spcAft>
                <a:spcPts val="0"/>
              </a:spcAft>
              <a:buClr>
                <a:schemeClr val="dk1"/>
              </a:buClr>
              <a:buSzPts val="2800"/>
              <a:buFont typeface="Open Sans"/>
              <a:buNone/>
              <a:defRPr/>
            </a:lvl8pPr>
            <a:lvl9pPr lvl="8" algn="l">
              <a:lnSpc>
                <a:spcPct val="90000"/>
              </a:lnSpc>
              <a:spcBef>
                <a:spcPts val="0"/>
              </a:spcBef>
              <a:spcAft>
                <a:spcPts val="0"/>
              </a:spcAft>
              <a:buClr>
                <a:schemeClr val="dk1"/>
              </a:buClr>
              <a:buSzPts val="2800"/>
              <a:buFont typeface="Open Sans"/>
              <a:buNone/>
              <a:defRPr/>
            </a:lvl9pPr>
          </a:lstStyle>
          <a:p/>
        </p:txBody>
      </p:sp>
      <p:sp>
        <p:nvSpPr>
          <p:cNvPr id="212" name="Google Shape;212;p47"/>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rmAutofit/>
          </a:bodyPr>
          <a:lstStyle>
            <a:lvl1pPr indent="-342900" lvl="0" marL="457200" algn="l">
              <a:lnSpc>
                <a:spcPct val="90000"/>
              </a:lnSpc>
              <a:spcBef>
                <a:spcPts val="0"/>
              </a:spcBef>
              <a:spcAft>
                <a:spcPts val="0"/>
              </a:spcAft>
              <a:buClr>
                <a:schemeClr val="dk1"/>
              </a:buClr>
              <a:buSzPts val="1800"/>
              <a:buChar char="●"/>
              <a:defRPr/>
            </a:lvl1pPr>
            <a:lvl2pPr indent="-317500" lvl="1" marL="914400" algn="l">
              <a:lnSpc>
                <a:spcPct val="90000"/>
              </a:lnSpc>
              <a:spcBef>
                <a:spcPts val="0"/>
              </a:spcBef>
              <a:spcAft>
                <a:spcPts val="0"/>
              </a:spcAft>
              <a:buClr>
                <a:schemeClr val="dk1"/>
              </a:buClr>
              <a:buSzPts val="1400"/>
              <a:buChar char="○"/>
              <a:defRPr/>
            </a:lvl2pPr>
            <a:lvl3pPr indent="-317500" lvl="2" marL="1371600" algn="l">
              <a:lnSpc>
                <a:spcPct val="90000"/>
              </a:lnSpc>
              <a:spcBef>
                <a:spcPts val="0"/>
              </a:spcBef>
              <a:spcAft>
                <a:spcPts val="0"/>
              </a:spcAft>
              <a:buClr>
                <a:schemeClr val="dk1"/>
              </a:buClr>
              <a:buSzPts val="1400"/>
              <a:buChar char="■"/>
              <a:defRPr/>
            </a:lvl3pPr>
            <a:lvl4pPr indent="-317500" lvl="3" marL="1828800" algn="l">
              <a:lnSpc>
                <a:spcPct val="90000"/>
              </a:lnSpc>
              <a:spcBef>
                <a:spcPts val="0"/>
              </a:spcBef>
              <a:spcAft>
                <a:spcPts val="0"/>
              </a:spcAft>
              <a:buClr>
                <a:schemeClr val="dk1"/>
              </a:buClr>
              <a:buSzPts val="1400"/>
              <a:buChar char="●"/>
              <a:defRPr/>
            </a:lvl4pPr>
            <a:lvl5pPr indent="-317500" lvl="4" marL="2286000" algn="l">
              <a:lnSpc>
                <a:spcPct val="90000"/>
              </a:lnSpc>
              <a:spcBef>
                <a:spcPts val="0"/>
              </a:spcBef>
              <a:spcAft>
                <a:spcPts val="0"/>
              </a:spcAft>
              <a:buClr>
                <a:schemeClr val="dk1"/>
              </a:buClr>
              <a:buSzPts val="1400"/>
              <a:buChar char="○"/>
              <a:defRPr/>
            </a:lvl5pPr>
            <a:lvl6pPr indent="-317500" lvl="5" marL="2743200" algn="l">
              <a:lnSpc>
                <a:spcPct val="90000"/>
              </a:lnSpc>
              <a:spcBef>
                <a:spcPts val="0"/>
              </a:spcBef>
              <a:spcAft>
                <a:spcPts val="0"/>
              </a:spcAft>
              <a:buClr>
                <a:schemeClr val="dk1"/>
              </a:buClr>
              <a:buSzPts val="1400"/>
              <a:buChar char="■"/>
              <a:defRPr/>
            </a:lvl6pPr>
            <a:lvl7pPr indent="-317500" lvl="6" marL="3200400" algn="l">
              <a:lnSpc>
                <a:spcPct val="90000"/>
              </a:lnSpc>
              <a:spcBef>
                <a:spcPts val="0"/>
              </a:spcBef>
              <a:spcAft>
                <a:spcPts val="0"/>
              </a:spcAft>
              <a:buClr>
                <a:schemeClr val="dk1"/>
              </a:buClr>
              <a:buSzPts val="1400"/>
              <a:buChar char="●"/>
              <a:defRPr/>
            </a:lvl7pPr>
            <a:lvl8pPr indent="-317500" lvl="7" marL="3657600" algn="l">
              <a:lnSpc>
                <a:spcPct val="90000"/>
              </a:lnSpc>
              <a:spcBef>
                <a:spcPts val="0"/>
              </a:spcBef>
              <a:spcAft>
                <a:spcPts val="0"/>
              </a:spcAft>
              <a:buClr>
                <a:schemeClr val="dk1"/>
              </a:buClr>
              <a:buSzPts val="1400"/>
              <a:buChar char="○"/>
              <a:defRPr/>
            </a:lvl8pPr>
            <a:lvl9pPr indent="-317500" lvl="8" marL="4114800" algn="l">
              <a:lnSpc>
                <a:spcPct val="90000"/>
              </a:lnSpc>
              <a:spcBef>
                <a:spcPts val="0"/>
              </a:spcBef>
              <a:spcAft>
                <a:spcPts val="0"/>
              </a:spcAft>
              <a:buClr>
                <a:schemeClr val="dk1"/>
              </a:buClr>
              <a:buSzPts val="1400"/>
              <a:buChar char="■"/>
              <a:defRPr/>
            </a:lvl9pPr>
          </a:lstStyle>
          <a:p/>
        </p:txBody>
      </p:sp>
      <p:sp>
        <p:nvSpPr>
          <p:cNvPr id="213" name="Google Shape;213;p4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6" name="Shape 26"/>
        <p:cNvGrpSpPr/>
        <p:nvPr/>
      </p:nvGrpSpPr>
      <p:grpSpPr>
        <a:xfrm>
          <a:off x="0" y="0"/>
          <a:ext cx="0" cy="0"/>
          <a:chOff x="0" y="0"/>
          <a:chExt cx="0" cy="0"/>
        </a:xfrm>
      </p:grpSpPr>
      <p:sp>
        <p:nvSpPr>
          <p:cNvPr id="27" name="Google Shape;27;g3de283d61b7_0_79"/>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8" name="Google Shape;28;g3de283d61b7_0_79"/>
          <p:cNvSpPr/>
          <p:nvPr/>
        </p:nvSpPr>
        <p:spPr>
          <a:xfrm>
            <a:off x="774700" y="0"/>
            <a:ext cx="200100" cy="1959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pic>
        <p:nvPicPr>
          <p:cNvPr id="29" name="Google Shape;29;g3de283d61b7_0_79"/>
          <p:cNvPicPr preferRelativeResize="0"/>
          <p:nvPr/>
        </p:nvPicPr>
        <p:blipFill rotWithShape="1">
          <a:blip r:embed="rId2">
            <a:alphaModFix/>
          </a:blip>
          <a:srcRect b="0" l="0" r="0" t="0"/>
          <a:stretch/>
        </p:blipFill>
        <p:spPr>
          <a:xfrm>
            <a:off x="12030594" y="0"/>
            <a:ext cx="155864" cy="6857999"/>
          </a:xfrm>
          <a:prstGeom prst="rect">
            <a:avLst/>
          </a:prstGeom>
          <a:noFill/>
          <a:ln>
            <a:noFill/>
          </a:ln>
        </p:spPr>
      </p:pic>
      <p:sp>
        <p:nvSpPr>
          <p:cNvPr id="30" name="Google Shape;30;g3de283d61b7_0_79"/>
          <p:cNvSpPr txBox="1"/>
          <p:nvPr>
            <p:ph idx="1" type="body"/>
          </p:nvPr>
        </p:nvSpPr>
        <p:spPr>
          <a:xfrm>
            <a:off x="1125537" y="1958975"/>
            <a:ext cx="105288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g3de283d61b7_0_79"/>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A logo for a company&#10;&#10;AI-generated content may be incorrect." id="32" name="Google Shape;32;g3de283d61b7_0_79"/>
          <p:cNvPicPr preferRelativeResize="0"/>
          <p:nvPr/>
        </p:nvPicPr>
        <p:blipFill rotWithShape="1">
          <a:blip r:embed="rId3">
            <a:alphaModFix/>
          </a:blip>
          <a:srcRect b="0" l="0" r="0" t="0"/>
          <a:stretch/>
        </p:blipFill>
        <p:spPr>
          <a:xfrm>
            <a:off x="125825" y="6036122"/>
            <a:ext cx="2783631" cy="774777"/>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Alt" type="obj">
  <p:cSld name="OBJECT">
    <p:spTree>
      <p:nvGrpSpPr>
        <p:cNvPr id="214" name="Shape 214"/>
        <p:cNvGrpSpPr/>
        <p:nvPr/>
      </p:nvGrpSpPr>
      <p:grpSpPr>
        <a:xfrm>
          <a:off x="0" y="0"/>
          <a:ext cx="0" cy="0"/>
          <a:chOff x="0" y="0"/>
          <a:chExt cx="0" cy="0"/>
        </a:xfrm>
      </p:grpSpPr>
      <p:sp>
        <p:nvSpPr>
          <p:cNvPr id="215" name="Google Shape;215;p48"/>
          <p:cNvSpPr/>
          <p:nvPr/>
        </p:nvSpPr>
        <p:spPr>
          <a:xfrm>
            <a:off x="0" y="0"/>
            <a:ext cx="12192000" cy="1550505"/>
          </a:xfrm>
          <a:prstGeom prst="rect">
            <a:avLst/>
          </a:prstGeom>
          <a:solidFill>
            <a:srgbClr val="A7193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6" name="Google Shape;216;p48"/>
          <p:cNvSpPr txBox="1"/>
          <p:nvPr>
            <p:ph type="title"/>
          </p:nvPr>
        </p:nvSpPr>
        <p:spPr>
          <a:xfrm>
            <a:off x="0" y="3"/>
            <a:ext cx="12192000" cy="1550502"/>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5400"/>
              <a:buFont typeface="Helvetica Neue"/>
              <a:buNone/>
              <a:defRPr>
                <a:solidFill>
                  <a:schemeClr val="lt1"/>
                </a:solidFill>
              </a:defRPr>
            </a:lvl1pPr>
            <a:lvl2pPr lvl="1" algn="l">
              <a:lnSpc>
                <a:spcPct val="90000"/>
              </a:lnSpc>
              <a:spcBef>
                <a:spcPts val="0"/>
              </a:spcBef>
              <a:spcAft>
                <a:spcPts val="0"/>
              </a:spcAft>
              <a:buClr>
                <a:schemeClr val="dk1"/>
              </a:buClr>
              <a:buSzPts val="1400"/>
              <a:buFont typeface="Open Sans"/>
              <a:buNone/>
              <a:defRPr/>
            </a:lvl2pPr>
            <a:lvl3pPr lvl="2" algn="l">
              <a:lnSpc>
                <a:spcPct val="90000"/>
              </a:lnSpc>
              <a:spcBef>
                <a:spcPts val="0"/>
              </a:spcBef>
              <a:spcAft>
                <a:spcPts val="0"/>
              </a:spcAft>
              <a:buClr>
                <a:schemeClr val="dk1"/>
              </a:buClr>
              <a:buSzPts val="1400"/>
              <a:buFont typeface="Open Sans"/>
              <a:buNone/>
              <a:defRPr/>
            </a:lvl3pPr>
            <a:lvl4pPr lvl="3" algn="l">
              <a:lnSpc>
                <a:spcPct val="90000"/>
              </a:lnSpc>
              <a:spcBef>
                <a:spcPts val="0"/>
              </a:spcBef>
              <a:spcAft>
                <a:spcPts val="0"/>
              </a:spcAft>
              <a:buClr>
                <a:schemeClr val="dk1"/>
              </a:buClr>
              <a:buSzPts val="1400"/>
              <a:buFont typeface="Open Sans"/>
              <a:buNone/>
              <a:defRPr/>
            </a:lvl4pPr>
            <a:lvl5pPr lvl="4" algn="l">
              <a:lnSpc>
                <a:spcPct val="90000"/>
              </a:lnSpc>
              <a:spcBef>
                <a:spcPts val="0"/>
              </a:spcBef>
              <a:spcAft>
                <a:spcPts val="0"/>
              </a:spcAft>
              <a:buClr>
                <a:schemeClr val="dk1"/>
              </a:buClr>
              <a:buSzPts val="1400"/>
              <a:buFont typeface="Open Sans"/>
              <a:buNone/>
              <a:defRPr/>
            </a:lvl5pPr>
            <a:lvl6pPr lvl="5" algn="l">
              <a:lnSpc>
                <a:spcPct val="90000"/>
              </a:lnSpc>
              <a:spcBef>
                <a:spcPts val="0"/>
              </a:spcBef>
              <a:spcAft>
                <a:spcPts val="0"/>
              </a:spcAft>
              <a:buClr>
                <a:schemeClr val="dk1"/>
              </a:buClr>
              <a:buSzPts val="1400"/>
              <a:buFont typeface="Open Sans"/>
              <a:buNone/>
              <a:defRPr/>
            </a:lvl6pPr>
            <a:lvl7pPr lvl="6" algn="l">
              <a:lnSpc>
                <a:spcPct val="90000"/>
              </a:lnSpc>
              <a:spcBef>
                <a:spcPts val="0"/>
              </a:spcBef>
              <a:spcAft>
                <a:spcPts val="0"/>
              </a:spcAft>
              <a:buClr>
                <a:schemeClr val="dk1"/>
              </a:buClr>
              <a:buSzPts val="1400"/>
              <a:buFont typeface="Open Sans"/>
              <a:buNone/>
              <a:defRPr/>
            </a:lvl7pPr>
            <a:lvl8pPr lvl="7" algn="l">
              <a:lnSpc>
                <a:spcPct val="90000"/>
              </a:lnSpc>
              <a:spcBef>
                <a:spcPts val="0"/>
              </a:spcBef>
              <a:spcAft>
                <a:spcPts val="0"/>
              </a:spcAft>
              <a:buClr>
                <a:schemeClr val="dk1"/>
              </a:buClr>
              <a:buSzPts val="1400"/>
              <a:buFont typeface="Open Sans"/>
              <a:buNone/>
              <a:defRPr/>
            </a:lvl8pPr>
            <a:lvl9pPr lvl="8" algn="l">
              <a:lnSpc>
                <a:spcPct val="90000"/>
              </a:lnSpc>
              <a:spcBef>
                <a:spcPts val="0"/>
              </a:spcBef>
              <a:spcAft>
                <a:spcPts val="0"/>
              </a:spcAft>
              <a:buClr>
                <a:schemeClr val="dk1"/>
              </a:buClr>
              <a:buSzPts val="1400"/>
              <a:buFont typeface="Open Sans"/>
              <a:buNone/>
              <a:defRPr/>
            </a:lvl9pPr>
          </a:lstStyle>
          <a:p/>
        </p:txBody>
      </p:sp>
      <p:sp>
        <p:nvSpPr>
          <p:cNvPr id="217" name="Google Shape;217;p48"/>
          <p:cNvSpPr txBox="1"/>
          <p:nvPr>
            <p:ph idx="1" type="body"/>
          </p:nvPr>
        </p:nvSpPr>
        <p:spPr>
          <a:xfrm>
            <a:off x="433136" y="1973179"/>
            <a:ext cx="11377865" cy="391017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 name="Google Shape;218;p48"/>
          <p:cNvSpPr txBox="1"/>
          <p:nvPr>
            <p:ph idx="10" type="dt"/>
          </p:nvPr>
        </p:nvSpPr>
        <p:spPr>
          <a:xfrm>
            <a:off x="1394996" y="6343565"/>
            <a:ext cx="1760286"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219" name="Google Shape;219;p48"/>
          <p:cNvSpPr txBox="1"/>
          <p:nvPr>
            <p:ph idx="11" type="ftr"/>
          </p:nvPr>
        </p:nvSpPr>
        <p:spPr>
          <a:xfrm>
            <a:off x="4038600" y="6359607"/>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220" name="Google Shape;220;p48"/>
          <p:cNvSpPr txBox="1"/>
          <p:nvPr>
            <p:ph idx="12" type="sldNum"/>
          </p:nvPr>
        </p:nvSpPr>
        <p:spPr>
          <a:xfrm>
            <a:off x="11229021" y="6314654"/>
            <a:ext cx="575630" cy="365125"/>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ctr">
              <a:lnSpc>
                <a:spcPct val="100000"/>
              </a:lnSpc>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ctr">
              <a:lnSpc>
                <a:spcPct val="100000"/>
              </a:lnSpc>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ctr">
              <a:lnSpc>
                <a:spcPct val="100000"/>
              </a:lnSpc>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ctr">
              <a:lnSpc>
                <a:spcPct val="100000"/>
              </a:lnSpc>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ctr">
              <a:lnSpc>
                <a:spcPct val="100000"/>
              </a:lnSpc>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ctr">
              <a:lnSpc>
                <a:spcPct val="100000"/>
              </a:lnSpc>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ctr">
              <a:lnSpc>
                <a:spcPct val="100000"/>
              </a:lnSpc>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ctr">
              <a:lnSpc>
                <a:spcPct val="100000"/>
              </a:lnSpc>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ster Slide 1">
  <p:cSld name="Master Slide 1">
    <p:spTree>
      <p:nvGrpSpPr>
        <p:cNvPr id="221" name="Shape 221"/>
        <p:cNvGrpSpPr/>
        <p:nvPr/>
      </p:nvGrpSpPr>
      <p:grpSpPr>
        <a:xfrm>
          <a:off x="0" y="0"/>
          <a:ext cx="0" cy="0"/>
          <a:chOff x="0" y="0"/>
          <a:chExt cx="0" cy="0"/>
        </a:xfrm>
      </p:grpSpPr>
    </p:spTree>
  </p:cSld>
  <p:clrMapOvr>
    <a:masterClrMapping/>
  </p:clrMapOvr>
  <mc:AlternateContent>
    <mc:Choice Requires="p14">
      <p:transition p14:dur="10">
        <p14:reveal dir="l"/>
      </p:transition>
    </mc:Choice>
    <mc:Fallback>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Blank">
  <p:cSld name="True Blank">
    <p:spTree>
      <p:nvGrpSpPr>
        <p:cNvPr id="222" name="Shape 222"/>
        <p:cNvGrpSpPr/>
        <p:nvPr/>
      </p:nvGrpSpPr>
      <p:grpSpPr>
        <a:xfrm>
          <a:off x="0" y="0"/>
          <a:ext cx="0" cy="0"/>
          <a:chOff x="0" y="0"/>
          <a:chExt cx="0" cy="0"/>
        </a:xfrm>
      </p:grpSpPr>
      <p:sp>
        <p:nvSpPr>
          <p:cNvPr id="223" name="Google Shape;223;p50"/>
          <p:cNvSpPr/>
          <p:nvPr/>
        </p:nvSpPr>
        <p:spPr>
          <a:xfrm>
            <a:off x="11242428" y="88900"/>
            <a:ext cx="911462" cy="749300"/>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900"/>
              <a:buFont typeface="Arial"/>
              <a:buNone/>
            </a:pPr>
            <a:r>
              <a:t/>
            </a:r>
            <a:endParaRPr b="0" i="0" sz="900" u="none" cap="none" strike="noStrike">
              <a:solidFill>
                <a:schemeClr val="lt1"/>
              </a:solidFill>
              <a:latin typeface="Calibri"/>
              <a:ea typeface="Calibri"/>
              <a:cs typeface="Calibri"/>
              <a:sym typeface="Calibri"/>
            </a:endParaRPr>
          </a:p>
        </p:txBody>
      </p:sp>
    </p:spTree>
  </p:cSld>
  <p:clrMapOvr>
    <a:masterClrMapping/>
  </p:clrMapOvr>
  <mc:AlternateContent>
    <mc:Choice Requires="p14">
      <p:transition p14:dur="10">
        <p14:reveal dir="l"/>
      </p:transition>
    </mc:Choice>
    <mc:Fallback>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2">
    <p:spTree>
      <p:nvGrpSpPr>
        <p:cNvPr id="224" name="Shape 224"/>
        <p:cNvGrpSpPr/>
        <p:nvPr/>
      </p:nvGrpSpPr>
      <p:grpSpPr>
        <a:xfrm>
          <a:off x="0" y="0"/>
          <a:ext cx="0" cy="0"/>
          <a:chOff x="0" y="0"/>
          <a:chExt cx="0" cy="0"/>
        </a:xfrm>
      </p:grpSpPr>
      <p:sp>
        <p:nvSpPr>
          <p:cNvPr id="225" name="Google Shape;225;p51"/>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4000"/>
              <a:buFont typeface="Neuton"/>
              <a:buNone/>
              <a:defRPr b="1" sz="4000">
                <a:latin typeface="Neuton"/>
                <a:ea typeface="Neuton"/>
                <a:cs typeface="Neuton"/>
                <a:sym typeface="Neuton"/>
              </a:defRPr>
            </a:lvl1pPr>
            <a:lvl2pPr lvl="1" algn="l">
              <a:lnSpc>
                <a:spcPct val="90000"/>
              </a:lnSpc>
              <a:spcBef>
                <a:spcPts val="0"/>
              </a:spcBef>
              <a:spcAft>
                <a:spcPts val="0"/>
              </a:spcAft>
              <a:buClr>
                <a:schemeClr val="dk1"/>
              </a:buClr>
              <a:buSzPts val="1400"/>
              <a:buFont typeface="Open Sans"/>
              <a:buNone/>
              <a:defRPr/>
            </a:lvl2pPr>
            <a:lvl3pPr lvl="2" algn="l">
              <a:lnSpc>
                <a:spcPct val="90000"/>
              </a:lnSpc>
              <a:spcBef>
                <a:spcPts val="0"/>
              </a:spcBef>
              <a:spcAft>
                <a:spcPts val="0"/>
              </a:spcAft>
              <a:buClr>
                <a:schemeClr val="dk1"/>
              </a:buClr>
              <a:buSzPts val="1400"/>
              <a:buFont typeface="Open Sans"/>
              <a:buNone/>
              <a:defRPr/>
            </a:lvl3pPr>
            <a:lvl4pPr lvl="3" algn="l">
              <a:lnSpc>
                <a:spcPct val="90000"/>
              </a:lnSpc>
              <a:spcBef>
                <a:spcPts val="0"/>
              </a:spcBef>
              <a:spcAft>
                <a:spcPts val="0"/>
              </a:spcAft>
              <a:buClr>
                <a:schemeClr val="dk1"/>
              </a:buClr>
              <a:buSzPts val="1400"/>
              <a:buFont typeface="Open Sans"/>
              <a:buNone/>
              <a:defRPr/>
            </a:lvl4pPr>
            <a:lvl5pPr lvl="4" algn="l">
              <a:lnSpc>
                <a:spcPct val="90000"/>
              </a:lnSpc>
              <a:spcBef>
                <a:spcPts val="0"/>
              </a:spcBef>
              <a:spcAft>
                <a:spcPts val="0"/>
              </a:spcAft>
              <a:buClr>
                <a:schemeClr val="dk1"/>
              </a:buClr>
              <a:buSzPts val="1400"/>
              <a:buFont typeface="Open Sans"/>
              <a:buNone/>
              <a:defRPr/>
            </a:lvl5pPr>
            <a:lvl6pPr lvl="5" algn="l">
              <a:lnSpc>
                <a:spcPct val="90000"/>
              </a:lnSpc>
              <a:spcBef>
                <a:spcPts val="0"/>
              </a:spcBef>
              <a:spcAft>
                <a:spcPts val="0"/>
              </a:spcAft>
              <a:buClr>
                <a:schemeClr val="dk1"/>
              </a:buClr>
              <a:buSzPts val="1400"/>
              <a:buFont typeface="Open Sans"/>
              <a:buNone/>
              <a:defRPr/>
            </a:lvl6pPr>
            <a:lvl7pPr lvl="6" algn="l">
              <a:lnSpc>
                <a:spcPct val="90000"/>
              </a:lnSpc>
              <a:spcBef>
                <a:spcPts val="0"/>
              </a:spcBef>
              <a:spcAft>
                <a:spcPts val="0"/>
              </a:spcAft>
              <a:buClr>
                <a:schemeClr val="dk1"/>
              </a:buClr>
              <a:buSzPts val="1400"/>
              <a:buFont typeface="Open Sans"/>
              <a:buNone/>
              <a:defRPr/>
            </a:lvl7pPr>
            <a:lvl8pPr lvl="7" algn="l">
              <a:lnSpc>
                <a:spcPct val="90000"/>
              </a:lnSpc>
              <a:spcBef>
                <a:spcPts val="0"/>
              </a:spcBef>
              <a:spcAft>
                <a:spcPts val="0"/>
              </a:spcAft>
              <a:buClr>
                <a:schemeClr val="dk1"/>
              </a:buClr>
              <a:buSzPts val="1400"/>
              <a:buFont typeface="Open Sans"/>
              <a:buNone/>
              <a:defRPr/>
            </a:lvl8pPr>
            <a:lvl9pPr lvl="8" algn="l">
              <a:lnSpc>
                <a:spcPct val="90000"/>
              </a:lnSpc>
              <a:spcBef>
                <a:spcPts val="0"/>
              </a:spcBef>
              <a:spcAft>
                <a:spcPts val="0"/>
              </a:spcAft>
              <a:buClr>
                <a:schemeClr val="dk1"/>
              </a:buClr>
              <a:buSzPts val="1400"/>
              <a:buFont typeface="Open Sans"/>
              <a:buNone/>
              <a:defRPr/>
            </a:lvl9pPr>
          </a:lstStyle>
          <a:p/>
        </p:txBody>
      </p:sp>
      <p:sp>
        <p:nvSpPr>
          <p:cNvPr id="226" name="Google Shape;226;p51"/>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900"/>
              <a:buFont typeface="Arial"/>
              <a:buNone/>
            </a:pPr>
            <a:r>
              <a:t/>
            </a:r>
            <a:endParaRPr b="0" i="0" sz="900" u="none" cap="none" strike="noStrike">
              <a:solidFill>
                <a:schemeClr val="lt1"/>
              </a:solidFill>
              <a:latin typeface="Calibri"/>
              <a:ea typeface="Calibri"/>
              <a:cs typeface="Calibri"/>
              <a:sym typeface="Calibri"/>
            </a:endParaRPr>
          </a:p>
        </p:txBody>
      </p:sp>
      <p:pic>
        <p:nvPicPr>
          <p:cNvPr id="227" name="Google Shape;227;p51"/>
          <p:cNvPicPr preferRelativeResize="0"/>
          <p:nvPr/>
        </p:nvPicPr>
        <p:blipFill rotWithShape="1">
          <a:blip r:embed="rId2">
            <a:alphaModFix/>
          </a:blip>
          <a:srcRect b="0" l="0" r="0" t="0"/>
          <a:stretch/>
        </p:blipFill>
        <p:spPr>
          <a:xfrm>
            <a:off x="12030594" y="0"/>
            <a:ext cx="155864" cy="6858000"/>
          </a:xfrm>
          <a:prstGeom prst="rect">
            <a:avLst/>
          </a:prstGeom>
          <a:noFill/>
          <a:ln>
            <a:noFill/>
          </a:ln>
        </p:spPr>
      </p:pic>
      <p:sp>
        <p:nvSpPr>
          <p:cNvPr id="228" name="Google Shape;228;p51"/>
          <p:cNvSpPr txBox="1"/>
          <p:nvPr>
            <p:ph idx="1" type="body"/>
          </p:nvPr>
        </p:nvSpPr>
        <p:spPr>
          <a:xfrm>
            <a:off x="1125537" y="1958975"/>
            <a:ext cx="5059603" cy="4752975"/>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 name="Google Shape;229;p51"/>
          <p:cNvSpPr txBox="1"/>
          <p:nvPr>
            <p:ph idx="2" type="body"/>
          </p:nvPr>
        </p:nvSpPr>
        <p:spPr>
          <a:xfrm>
            <a:off x="6594683" y="1958974"/>
            <a:ext cx="5059603" cy="4752975"/>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 name="Google Shape;230;p51"/>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231" name="Google Shape;231;p51"/>
          <p:cNvPicPr preferRelativeResize="0"/>
          <p:nvPr/>
        </p:nvPicPr>
        <p:blipFill rotWithShape="1">
          <a:blip r:embed="rId3">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2">
    <p:spTree>
      <p:nvGrpSpPr>
        <p:cNvPr id="232" name="Shape 232"/>
        <p:cNvGrpSpPr/>
        <p:nvPr/>
      </p:nvGrpSpPr>
      <p:grpSpPr>
        <a:xfrm>
          <a:off x="0" y="0"/>
          <a:ext cx="0" cy="0"/>
          <a:chOff x="0" y="0"/>
          <a:chExt cx="0" cy="0"/>
        </a:xfrm>
      </p:grpSpPr>
      <p:sp>
        <p:nvSpPr>
          <p:cNvPr id="233" name="Google Shape;233;p52"/>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4000"/>
              <a:buFont typeface="Neuton"/>
              <a:buNone/>
              <a:defRPr b="1" sz="4000">
                <a:latin typeface="Neuton"/>
                <a:ea typeface="Neuton"/>
                <a:cs typeface="Neuton"/>
                <a:sym typeface="Neuton"/>
              </a:defRPr>
            </a:lvl1pPr>
            <a:lvl2pPr lvl="1" algn="l">
              <a:lnSpc>
                <a:spcPct val="90000"/>
              </a:lnSpc>
              <a:spcBef>
                <a:spcPts val="0"/>
              </a:spcBef>
              <a:spcAft>
                <a:spcPts val="0"/>
              </a:spcAft>
              <a:buClr>
                <a:schemeClr val="dk1"/>
              </a:buClr>
              <a:buSzPts val="1400"/>
              <a:buFont typeface="Open Sans"/>
              <a:buNone/>
              <a:defRPr/>
            </a:lvl2pPr>
            <a:lvl3pPr lvl="2" algn="l">
              <a:lnSpc>
                <a:spcPct val="90000"/>
              </a:lnSpc>
              <a:spcBef>
                <a:spcPts val="0"/>
              </a:spcBef>
              <a:spcAft>
                <a:spcPts val="0"/>
              </a:spcAft>
              <a:buClr>
                <a:schemeClr val="dk1"/>
              </a:buClr>
              <a:buSzPts val="1400"/>
              <a:buFont typeface="Open Sans"/>
              <a:buNone/>
              <a:defRPr/>
            </a:lvl3pPr>
            <a:lvl4pPr lvl="3" algn="l">
              <a:lnSpc>
                <a:spcPct val="90000"/>
              </a:lnSpc>
              <a:spcBef>
                <a:spcPts val="0"/>
              </a:spcBef>
              <a:spcAft>
                <a:spcPts val="0"/>
              </a:spcAft>
              <a:buClr>
                <a:schemeClr val="dk1"/>
              </a:buClr>
              <a:buSzPts val="1400"/>
              <a:buFont typeface="Open Sans"/>
              <a:buNone/>
              <a:defRPr/>
            </a:lvl4pPr>
            <a:lvl5pPr lvl="4" algn="l">
              <a:lnSpc>
                <a:spcPct val="90000"/>
              </a:lnSpc>
              <a:spcBef>
                <a:spcPts val="0"/>
              </a:spcBef>
              <a:spcAft>
                <a:spcPts val="0"/>
              </a:spcAft>
              <a:buClr>
                <a:schemeClr val="dk1"/>
              </a:buClr>
              <a:buSzPts val="1400"/>
              <a:buFont typeface="Open Sans"/>
              <a:buNone/>
              <a:defRPr/>
            </a:lvl5pPr>
            <a:lvl6pPr lvl="5" algn="l">
              <a:lnSpc>
                <a:spcPct val="90000"/>
              </a:lnSpc>
              <a:spcBef>
                <a:spcPts val="0"/>
              </a:spcBef>
              <a:spcAft>
                <a:spcPts val="0"/>
              </a:spcAft>
              <a:buClr>
                <a:schemeClr val="dk1"/>
              </a:buClr>
              <a:buSzPts val="1400"/>
              <a:buFont typeface="Open Sans"/>
              <a:buNone/>
              <a:defRPr/>
            </a:lvl6pPr>
            <a:lvl7pPr lvl="6" algn="l">
              <a:lnSpc>
                <a:spcPct val="90000"/>
              </a:lnSpc>
              <a:spcBef>
                <a:spcPts val="0"/>
              </a:spcBef>
              <a:spcAft>
                <a:spcPts val="0"/>
              </a:spcAft>
              <a:buClr>
                <a:schemeClr val="dk1"/>
              </a:buClr>
              <a:buSzPts val="1400"/>
              <a:buFont typeface="Open Sans"/>
              <a:buNone/>
              <a:defRPr/>
            </a:lvl7pPr>
            <a:lvl8pPr lvl="7" algn="l">
              <a:lnSpc>
                <a:spcPct val="90000"/>
              </a:lnSpc>
              <a:spcBef>
                <a:spcPts val="0"/>
              </a:spcBef>
              <a:spcAft>
                <a:spcPts val="0"/>
              </a:spcAft>
              <a:buClr>
                <a:schemeClr val="dk1"/>
              </a:buClr>
              <a:buSzPts val="1400"/>
              <a:buFont typeface="Open Sans"/>
              <a:buNone/>
              <a:defRPr/>
            </a:lvl8pPr>
            <a:lvl9pPr lvl="8" algn="l">
              <a:lnSpc>
                <a:spcPct val="90000"/>
              </a:lnSpc>
              <a:spcBef>
                <a:spcPts val="0"/>
              </a:spcBef>
              <a:spcAft>
                <a:spcPts val="0"/>
              </a:spcAft>
              <a:buClr>
                <a:schemeClr val="dk1"/>
              </a:buClr>
              <a:buSzPts val="1400"/>
              <a:buFont typeface="Open Sans"/>
              <a:buNone/>
              <a:defRPr/>
            </a:lvl9pPr>
          </a:lstStyle>
          <a:p/>
        </p:txBody>
      </p:sp>
      <p:sp>
        <p:nvSpPr>
          <p:cNvPr id="234" name="Google Shape;234;p52"/>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900"/>
              <a:buFont typeface="Arial"/>
              <a:buNone/>
            </a:pPr>
            <a:r>
              <a:t/>
            </a:r>
            <a:endParaRPr b="0" i="0" sz="900" u="none" cap="none" strike="noStrike">
              <a:solidFill>
                <a:schemeClr val="lt1"/>
              </a:solidFill>
              <a:latin typeface="Calibri"/>
              <a:ea typeface="Calibri"/>
              <a:cs typeface="Calibri"/>
              <a:sym typeface="Calibri"/>
            </a:endParaRPr>
          </a:p>
        </p:txBody>
      </p:sp>
      <p:pic>
        <p:nvPicPr>
          <p:cNvPr id="235" name="Google Shape;235;p52"/>
          <p:cNvPicPr preferRelativeResize="0"/>
          <p:nvPr/>
        </p:nvPicPr>
        <p:blipFill rotWithShape="1">
          <a:blip r:embed="rId2">
            <a:alphaModFix/>
          </a:blip>
          <a:srcRect b="0" l="0" r="0" t="0"/>
          <a:stretch/>
        </p:blipFill>
        <p:spPr>
          <a:xfrm>
            <a:off x="12030594" y="0"/>
            <a:ext cx="155864" cy="6858000"/>
          </a:xfrm>
          <a:prstGeom prst="rect">
            <a:avLst/>
          </a:prstGeom>
          <a:noFill/>
          <a:ln>
            <a:noFill/>
          </a:ln>
        </p:spPr>
      </p:pic>
      <p:sp>
        <p:nvSpPr>
          <p:cNvPr id="236" name="Google Shape;236;p52"/>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237" name="Google Shape;237;p52"/>
          <p:cNvPicPr preferRelativeResize="0"/>
          <p:nvPr/>
        </p:nvPicPr>
        <p:blipFill rotWithShape="1">
          <a:blip r:embed="rId3">
            <a:alphaModFix/>
          </a:blip>
          <a:srcRect b="0" l="0" r="0" t="0"/>
          <a:stretch/>
        </p:blipFill>
        <p:spPr>
          <a:xfrm>
            <a:off x="25902" y="5323571"/>
            <a:ext cx="2054625" cy="1519417"/>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2">
    <p:spTree>
      <p:nvGrpSpPr>
        <p:cNvPr id="238" name="Shape 238"/>
        <p:cNvGrpSpPr/>
        <p:nvPr/>
      </p:nvGrpSpPr>
      <p:grpSpPr>
        <a:xfrm>
          <a:off x="0" y="0"/>
          <a:ext cx="0" cy="0"/>
          <a:chOff x="0" y="0"/>
          <a:chExt cx="0" cy="0"/>
        </a:xfrm>
      </p:grpSpPr>
      <p:sp>
        <p:nvSpPr>
          <p:cNvPr id="239" name="Google Shape;239;p53"/>
          <p:cNvSpPr/>
          <p:nvPr>
            <p:ph idx="2" type="pic"/>
          </p:nvPr>
        </p:nvSpPr>
        <p:spPr>
          <a:xfrm>
            <a:off x="7179945" y="705988"/>
            <a:ext cx="4511040" cy="5911850"/>
          </a:xfrm>
          <a:prstGeom prst="rect">
            <a:avLst/>
          </a:prstGeom>
          <a:solidFill>
            <a:srgbClr val="F2F2F2"/>
          </a:solidFill>
          <a:ln>
            <a:noFill/>
          </a:ln>
        </p:spPr>
      </p:sp>
      <p:sp>
        <p:nvSpPr>
          <p:cNvPr id="240" name="Google Shape;240;p53"/>
          <p:cNvSpPr txBox="1"/>
          <p:nvPr>
            <p:ph type="ctrTitle"/>
          </p:nvPr>
        </p:nvSpPr>
        <p:spPr>
          <a:xfrm>
            <a:off x="1126145" y="318216"/>
            <a:ext cx="5680097"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41" name="Google Shape;241;p53"/>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242" name="Google Shape;242;p53"/>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53"/>
          <p:cNvSpPr txBox="1"/>
          <p:nvPr>
            <p:ph idx="1" type="body"/>
          </p:nvPr>
        </p:nvSpPr>
        <p:spPr>
          <a:xfrm>
            <a:off x="1125538" y="1958975"/>
            <a:ext cx="5715000"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rgbClr val="3BC1D0"/>
              </a:buClr>
              <a:buSzPts val="2800"/>
              <a:buChar char="•"/>
              <a:defRPr>
                <a:solidFill>
                  <a:srgbClr val="3BC1D0"/>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 name="Google Shape;244;p53"/>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2">
    <p:spTree>
      <p:nvGrpSpPr>
        <p:cNvPr id="245" name="Shape 245"/>
        <p:cNvGrpSpPr/>
        <p:nvPr/>
      </p:nvGrpSpPr>
      <p:grpSpPr>
        <a:xfrm>
          <a:off x="0" y="0"/>
          <a:ext cx="0" cy="0"/>
          <a:chOff x="0" y="0"/>
          <a:chExt cx="0" cy="0"/>
        </a:xfrm>
      </p:grpSpPr>
      <p:sp>
        <p:nvSpPr>
          <p:cNvPr id="246" name="Google Shape;246;p54"/>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47" name="Google Shape;247;p54"/>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248" name="Google Shape;248;p54"/>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54"/>
          <p:cNvSpPr txBox="1"/>
          <p:nvPr>
            <p:ph idx="1" type="body"/>
          </p:nvPr>
        </p:nvSpPr>
        <p:spPr>
          <a:xfrm>
            <a:off x="1125537" y="1958975"/>
            <a:ext cx="10528749"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 name="Google Shape;250;p54"/>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3">
    <p:spTree>
      <p:nvGrpSpPr>
        <p:cNvPr id="251" name="Shape 251"/>
        <p:cNvGrpSpPr/>
        <p:nvPr/>
      </p:nvGrpSpPr>
      <p:grpSpPr>
        <a:xfrm>
          <a:off x="0" y="0"/>
          <a:ext cx="0" cy="0"/>
          <a:chOff x="0" y="0"/>
          <a:chExt cx="0" cy="0"/>
        </a:xfrm>
      </p:grpSpPr>
      <p:sp>
        <p:nvSpPr>
          <p:cNvPr id="252" name="Google Shape;252;p55"/>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53" name="Google Shape;253;p55"/>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254" name="Google Shape;254;p55"/>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55"/>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3">
    <p:spTree>
      <p:nvGrpSpPr>
        <p:cNvPr id="256" name="Shape 256"/>
        <p:cNvGrpSpPr/>
        <p:nvPr/>
      </p:nvGrpSpPr>
      <p:grpSpPr>
        <a:xfrm>
          <a:off x="0" y="0"/>
          <a:ext cx="0" cy="0"/>
          <a:chOff x="0" y="0"/>
          <a:chExt cx="0" cy="0"/>
        </a:xfrm>
      </p:grpSpPr>
      <p:sp>
        <p:nvSpPr>
          <p:cNvPr id="257" name="Google Shape;257;p56"/>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58" name="Google Shape;258;p56"/>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259" name="Google Shape;259;p56"/>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56"/>
          <p:cNvSpPr txBox="1"/>
          <p:nvPr>
            <p:ph idx="1" type="body"/>
          </p:nvPr>
        </p:nvSpPr>
        <p:spPr>
          <a:xfrm>
            <a:off x="1125537" y="1958975"/>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 name="Google Shape;261;p56"/>
          <p:cNvSpPr txBox="1"/>
          <p:nvPr>
            <p:ph idx="2" type="body"/>
          </p:nvPr>
        </p:nvSpPr>
        <p:spPr>
          <a:xfrm>
            <a:off x="6594683" y="1958974"/>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 name="Google Shape;262;p56"/>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2">
    <p:spTree>
      <p:nvGrpSpPr>
        <p:cNvPr id="263" name="Shape 263"/>
        <p:cNvGrpSpPr/>
        <p:nvPr/>
      </p:nvGrpSpPr>
      <p:grpSpPr>
        <a:xfrm>
          <a:off x="0" y="0"/>
          <a:ext cx="0" cy="0"/>
          <a:chOff x="0" y="0"/>
          <a:chExt cx="0" cy="0"/>
        </a:xfrm>
      </p:grpSpPr>
      <p:sp>
        <p:nvSpPr>
          <p:cNvPr id="264" name="Google Shape;264;p57"/>
          <p:cNvSpPr txBox="1"/>
          <p:nvPr>
            <p:ph type="ctrTitle"/>
          </p:nvPr>
        </p:nvSpPr>
        <p:spPr>
          <a:xfrm>
            <a:off x="1126146" y="318216"/>
            <a:ext cx="5468538"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65" name="Google Shape;265;p57"/>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266" name="Google Shape;266;p57"/>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57"/>
          <p:cNvSpPr txBox="1"/>
          <p:nvPr>
            <p:ph idx="1" type="body"/>
          </p:nvPr>
        </p:nvSpPr>
        <p:spPr>
          <a:xfrm>
            <a:off x="1125537" y="1958975"/>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 name="Google Shape;268;p57"/>
          <p:cNvSpPr/>
          <p:nvPr>
            <p:ph idx="2" type="pic"/>
          </p:nvPr>
        </p:nvSpPr>
        <p:spPr>
          <a:xfrm>
            <a:off x="6852999" y="198438"/>
            <a:ext cx="5059602" cy="6513512"/>
          </a:xfrm>
          <a:prstGeom prst="rect">
            <a:avLst/>
          </a:prstGeom>
          <a:noFill/>
          <a:ln>
            <a:noFill/>
          </a:ln>
        </p:spPr>
      </p:sp>
      <p:sp>
        <p:nvSpPr>
          <p:cNvPr id="269" name="Google Shape;269;p57"/>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33" name="Shape 33"/>
        <p:cNvGrpSpPr/>
        <p:nvPr/>
      </p:nvGrpSpPr>
      <p:grpSpPr>
        <a:xfrm>
          <a:off x="0" y="0"/>
          <a:ext cx="0" cy="0"/>
          <a:chOff x="0" y="0"/>
          <a:chExt cx="0" cy="0"/>
        </a:xfrm>
      </p:grpSpPr>
      <p:sp>
        <p:nvSpPr>
          <p:cNvPr id="34" name="Google Shape;34;g3de283d61b7_0_86"/>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5" name="Google Shape;35;g3de283d61b7_0_86"/>
          <p:cNvSpPr/>
          <p:nvPr/>
        </p:nvSpPr>
        <p:spPr>
          <a:xfrm>
            <a:off x="774700" y="0"/>
            <a:ext cx="200100" cy="1959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pic>
        <p:nvPicPr>
          <p:cNvPr id="36" name="Google Shape;36;g3de283d61b7_0_86"/>
          <p:cNvPicPr preferRelativeResize="0"/>
          <p:nvPr/>
        </p:nvPicPr>
        <p:blipFill rotWithShape="1">
          <a:blip r:embed="rId2">
            <a:alphaModFix/>
          </a:blip>
          <a:srcRect b="0" l="0" r="0" t="0"/>
          <a:stretch/>
        </p:blipFill>
        <p:spPr>
          <a:xfrm>
            <a:off x="12030594" y="0"/>
            <a:ext cx="155864" cy="6857999"/>
          </a:xfrm>
          <a:prstGeom prst="rect">
            <a:avLst/>
          </a:prstGeom>
          <a:noFill/>
          <a:ln>
            <a:noFill/>
          </a:ln>
        </p:spPr>
      </p:pic>
      <p:sp>
        <p:nvSpPr>
          <p:cNvPr id="37" name="Google Shape;37;g3de283d61b7_0_86"/>
          <p:cNvSpPr txBox="1"/>
          <p:nvPr>
            <p:ph idx="1" type="body"/>
          </p:nvPr>
        </p:nvSpPr>
        <p:spPr>
          <a:xfrm>
            <a:off x="1125537" y="1958975"/>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g3de283d61b7_0_86"/>
          <p:cNvSpPr txBox="1"/>
          <p:nvPr>
            <p:ph idx="2" type="body"/>
          </p:nvPr>
        </p:nvSpPr>
        <p:spPr>
          <a:xfrm>
            <a:off x="6594683" y="1958974"/>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g3de283d61b7_0_86"/>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A logo for a company&#10;&#10;AI-generated content may be incorrect." id="40" name="Google Shape;40;g3de283d61b7_0_86"/>
          <p:cNvPicPr preferRelativeResize="0"/>
          <p:nvPr/>
        </p:nvPicPr>
        <p:blipFill rotWithShape="1">
          <a:blip r:embed="rId3">
            <a:alphaModFix/>
          </a:blip>
          <a:srcRect b="0" l="0" r="0" t="0"/>
          <a:stretch/>
        </p:blipFill>
        <p:spPr>
          <a:xfrm>
            <a:off x="125825" y="6036122"/>
            <a:ext cx="2783631" cy="774777"/>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273" name="Shape 273"/>
        <p:cNvGrpSpPr/>
        <p:nvPr/>
      </p:nvGrpSpPr>
      <p:grpSpPr>
        <a:xfrm>
          <a:off x="0" y="0"/>
          <a:ext cx="0" cy="0"/>
          <a:chOff x="0" y="0"/>
          <a:chExt cx="0" cy="0"/>
        </a:xfrm>
      </p:grpSpPr>
      <p:sp>
        <p:nvSpPr>
          <p:cNvPr id="274" name="Google Shape;274;p23"/>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75" name="Google Shape;275;p23"/>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276" name="Google Shape;276;p23"/>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3"/>
          <p:cNvSpPr txBox="1"/>
          <p:nvPr>
            <p:ph idx="1" type="body"/>
          </p:nvPr>
        </p:nvSpPr>
        <p:spPr>
          <a:xfrm>
            <a:off x="1125537" y="1958975"/>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 name="Google Shape;278;p23"/>
          <p:cNvSpPr txBox="1"/>
          <p:nvPr>
            <p:ph idx="2" type="body"/>
          </p:nvPr>
        </p:nvSpPr>
        <p:spPr>
          <a:xfrm>
            <a:off x="6594683" y="1958974"/>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 name="Google Shape;279;p23"/>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280" name="Google Shape;280;p23"/>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3_Title Slide">
    <p:spTree>
      <p:nvGrpSpPr>
        <p:cNvPr id="281" name="Shape 281"/>
        <p:cNvGrpSpPr/>
        <p:nvPr/>
      </p:nvGrpSpPr>
      <p:grpSpPr>
        <a:xfrm>
          <a:off x="0" y="0"/>
          <a:ext cx="0" cy="0"/>
          <a:chOff x="0" y="0"/>
          <a:chExt cx="0" cy="0"/>
        </a:xfrm>
      </p:grpSpPr>
      <p:sp>
        <p:nvSpPr>
          <p:cNvPr id="282" name="Google Shape;282;p24"/>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4000"/>
              <a:buFont typeface="Neuton"/>
              <a:buNone/>
              <a:defRPr b="1" sz="4000">
                <a:latin typeface="Neuton"/>
                <a:ea typeface="Neuton"/>
                <a:cs typeface="Neuton"/>
                <a:sym typeface="Neuton"/>
              </a:defRPr>
            </a:lvl1pPr>
            <a:lvl2pPr lvl="1" algn="l">
              <a:lnSpc>
                <a:spcPct val="90000"/>
              </a:lnSpc>
              <a:spcBef>
                <a:spcPts val="0"/>
              </a:spcBef>
              <a:spcAft>
                <a:spcPts val="0"/>
              </a:spcAft>
              <a:buClr>
                <a:schemeClr val="dk1"/>
              </a:buClr>
              <a:buSzPts val="1400"/>
              <a:buFont typeface="Open Sans"/>
              <a:buNone/>
              <a:defRPr/>
            </a:lvl2pPr>
            <a:lvl3pPr lvl="2" algn="l">
              <a:lnSpc>
                <a:spcPct val="90000"/>
              </a:lnSpc>
              <a:spcBef>
                <a:spcPts val="0"/>
              </a:spcBef>
              <a:spcAft>
                <a:spcPts val="0"/>
              </a:spcAft>
              <a:buClr>
                <a:schemeClr val="dk1"/>
              </a:buClr>
              <a:buSzPts val="1400"/>
              <a:buFont typeface="Open Sans"/>
              <a:buNone/>
              <a:defRPr/>
            </a:lvl3pPr>
            <a:lvl4pPr lvl="3" algn="l">
              <a:lnSpc>
                <a:spcPct val="90000"/>
              </a:lnSpc>
              <a:spcBef>
                <a:spcPts val="0"/>
              </a:spcBef>
              <a:spcAft>
                <a:spcPts val="0"/>
              </a:spcAft>
              <a:buClr>
                <a:schemeClr val="dk1"/>
              </a:buClr>
              <a:buSzPts val="1400"/>
              <a:buFont typeface="Open Sans"/>
              <a:buNone/>
              <a:defRPr/>
            </a:lvl4pPr>
            <a:lvl5pPr lvl="4" algn="l">
              <a:lnSpc>
                <a:spcPct val="90000"/>
              </a:lnSpc>
              <a:spcBef>
                <a:spcPts val="0"/>
              </a:spcBef>
              <a:spcAft>
                <a:spcPts val="0"/>
              </a:spcAft>
              <a:buClr>
                <a:schemeClr val="dk1"/>
              </a:buClr>
              <a:buSzPts val="1400"/>
              <a:buFont typeface="Open Sans"/>
              <a:buNone/>
              <a:defRPr/>
            </a:lvl5pPr>
            <a:lvl6pPr lvl="5" algn="l">
              <a:lnSpc>
                <a:spcPct val="90000"/>
              </a:lnSpc>
              <a:spcBef>
                <a:spcPts val="0"/>
              </a:spcBef>
              <a:spcAft>
                <a:spcPts val="0"/>
              </a:spcAft>
              <a:buClr>
                <a:schemeClr val="dk1"/>
              </a:buClr>
              <a:buSzPts val="1400"/>
              <a:buFont typeface="Open Sans"/>
              <a:buNone/>
              <a:defRPr/>
            </a:lvl6pPr>
            <a:lvl7pPr lvl="6" algn="l">
              <a:lnSpc>
                <a:spcPct val="90000"/>
              </a:lnSpc>
              <a:spcBef>
                <a:spcPts val="0"/>
              </a:spcBef>
              <a:spcAft>
                <a:spcPts val="0"/>
              </a:spcAft>
              <a:buClr>
                <a:schemeClr val="dk1"/>
              </a:buClr>
              <a:buSzPts val="1400"/>
              <a:buFont typeface="Open Sans"/>
              <a:buNone/>
              <a:defRPr/>
            </a:lvl7pPr>
            <a:lvl8pPr lvl="7" algn="l">
              <a:lnSpc>
                <a:spcPct val="90000"/>
              </a:lnSpc>
              <a:spcBef>
                <a:spcPts val="0"/>
              </a:spcBef>
              <a:spcAft>
                <a:spcPts val="0"/>
              </a:spcAft>
              <a:buClr>
                <a:schemeClr val="dk1"/>
              </a:buClr>
              <a:buSzPts val="1400"/>
              <a:buFont typeface="Open Sans"/>
              <a:buNone/>
              <a:defRPr/>
            </a:lvl8pPr>
            <a:lvl9pPr lvl="8" algn="l">
              <a:lnSpc>
                <a:spcPct val="90000"/>
              </a:lnSpc>
              <a:spcBef>
                <a:spcPts val="0"/>
              </a:spcBef>
              <a:spcAft>
                <a:spcPts val="0"/>
              </a:spcAft>
              <a:buClr>
                <a:schemeClr val="dk1"/>
              </a:buClr>
              <a:buSzPts val="1400"/>
              <a:buFont typeface="Open Sans"/>
              <a:buNone/>
              <a:defRPr/>
            </a:lvl9pPr>
          </a:lstStyle>
          <a:p/>
        </p:txBody>
      </p:sp>
      <p:sp>
        <p:nvSpPr>
          <p:cNvPr id="283" name="Google Shape;283;p24"/>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900"/>
              <a:buFont typeface="Arial"/>
              <a:buNone/>
            </a:pPr>
            <a:r>
              <a:t/>
            </a:r>
            <a:endParaRPr b="0" i="0" sz="900" u="none" cap="none" strike="noStrike">
              <a:solidFill>
                <a:schemeClr val="lt1"/>
              </a:solidFill>
              <a:latin typeface="Calibri"/>
              <a:ea typeface="Calibri"/>
              <a:cs typeface="Calibri"/>
              <a:sym typeface="Calibri"/>
            </a:endParaRPr>
          </a:p>
        </p:txBody>
      </p:sp>
      <p:pic>
        <p:nvPicPr>
          <p:cNvPr id="284" name="Google Shape;284;p24"/>
          <p:cNvPicPr preferRelativeResize="0"/>
          <p:nvPr/>
        </p:nvPicPr>
        <p:blipFill rotWithShape="1">
          <a:blip r:embed="rId2">
            <a:alphaModFix/>
          </a:blip>
          <a:srcRect b="0" l="0" r="0" t="0"/>
          <a:stretch/>
        </p:blipFill>
        <p:spPr>
          <a:xfrm>
            <a:off x="12030594" y="0"/>
            <a:ext cx="155864" cy="6858000"/>
          </a:xfrm>
          <a:prstGeom prst="rect">
            <a:avLst/>
          </a:prstGeom>
          <a:noFill/>
          <a:ln>
            <a:noFill/>
          </a:ln>
        </p:spPr>
      </p:pic>
      <p:sp>
        <p:nvSpPr>
          <p:cNvPr id="285" name="Google Shape;285;p24"/>
          <p:cNvSpPr txBox="1"/>
          <p:nvPr>
            <p:ph idx="1" type="body"/>
          </p:nvPr>
        </p:nvSpPr>
        <p:spPr>
          <a:xfrm>
            <a:off x="1125537" y="1958975"/>
            <a:ext cx="10528749" cy="4752975"/>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 name="Google Shape;286;p24"/>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287" name="Google Shape;287;p24"/>
          <p:cNvPicPr preferRelativeResize="0"/>
          <p:nvPr/>
        </p:nvPicPr>
        <p:blipFill rotWithShape="1">
          <a:blip r:embed="rId3">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2">
    <p:spTree>
      <p:nvGrpSpPr>
        <p:cNvPr id="288" name="Shape 288"/>
        <p:cNvGrpSpPr/>
        <p:nvPr/>
      </p:nvGrpSpPr>
      <p:grpSpPr>
        <a:xfrm>
          <a:off x="0" y="0"/>
          <a:ext cx="0" cy="0"/>
          <a:chOff x="0" y="0"/>
          <a:chExt cx="0" cy="0"/>
        </a:xfrm>
      </p:grpSpPr>
      <p:sp>
        <p:nvSpPr>
          <p:cNvPr id="289" name="Google Shape;289;p25"/>
          <p:cNvSpPr txBox="1"/>
          <p:nvPr>
            <p:ph type="ctrTitle"/>
          </p:nvPr>
        </p:nvSpPr>
        <p:spPr>
          <a:xfrm>
            <a:off x="1126146" y="318217"/>
            <a:ext cx="10528141" cy="1389529"/>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chemeClr val="dk1"/>
              </a:buClr>
              <a:buSzPts val="1100"/>
              <a:buFont typeface="Neuton"/>
              <a:buNone/>
              <a:defRPr b="1" sz="4000">
                <a:latin typeface="Neuton"/>
                <a:ea typeface="Neuton"/>
                <a:cs typeface="Neuton"/>
                <a:sym typeface="Neuton"/>
              </a:defRPr>
            </a:lvl1pPr>
            <a:lvl2pPr lvl="1" algn="l">
              <a:lnSpc>
                <a:spcPct val="90000"/>
              </a:lnSpc>
              <a:spcBef>
                <a:spcPts val="0"/>
              </a:spcBef>
              <a:spcAft>
                <a:spcPts val="0"/>
              </a:spcAft>
              <a:buClr>
                <a:schemeClr val="dk1"/>
              </a:buClr>
              <a:buSzPts val="1100"/>
              <a:buFont typeface="Open Sans"/>
              <a:buNone/>
              <a:defRPr/>
            </a:lvl2pPr>
            <a:lvl3pPr lvl="2" algn="l">
              <a:lnSpc>
                <a:spcPct val="90000"/>
              </a:lnSpc>
              <a:spcBef>
                <a:spcPts val="0"/>
              </a:spcBef>
              <a:spcAft>
                <a:spcPts val="0"/>
              </a:spcAft>
              <a:buClr>
                <a:schemeClr val="dk1"/>
              </a:buClr>
              <a:buSzPts val="1100"/>
              <a:buFont typeface="Open Sans"/>
              <a:buNone/>
              <a:defRPr/>
            </a:lvl3pPr>
            <a:lvl4pPr lvl="3" algn="l">
              <a:lnSpc>
                <a:spcPct val="90000"/>
              </a:lnSpc>
              <a:spcBef>
                <a:spcPts val="0"/>
              </a:spcBef>
              <a:spcAft>
                <a:spcPts val="0"/>
              </a:spcAft>
              <a:buClr>
                <a:schemeClr val="dk1"/>
              </a:buClr>
              <a:buSzPts val="1100"/>
              <a:buFont typeface="Open Sans"/>
              <a:buNone/>
              <a:defRPr/>
            </a:lvl4pPr>
            <a:lvl5pPr lvl="4" algn="l">
              <a:lnSpc>
                <a:spcPct val="90000"/>
              </a:lnSpc>
              <a:spcBef>
                <a:spcPts val="0"/>
              </a:spcBef>
              <a:spcAft>
                <a:spcPts val="0"/>
              </a:spcAft>
              <a:buClr>
                <a:schemeClr val="dk1"/>
              </a:buClr>
              <a:buSzPts val="1100"/>
              <a:buFont typeface="Open Sans"/>
              <a:buNone/>
              <a:defRPr/>
            </a:lvl5pPr>
            <a:lvl6pPr lvl="5" algn="l">
              <a:lnSpc>
                <a:spcPct val="90000"/>
              </a:lnSpc>
              <a:spcBef>
                <a:spcPts val="0"/>
              </a:spcBef>
              <a:spcAft>
                <a:spcPts val="0"/>
              </a:spcAft>
              <a:buClr>
                <a:schemeClr val="dk1"/>
              </a:buClr>
              <a:buSzPts val="1100"/>
              <a:buFont typeface="Open Sans"/>
              <a:buNone/>
              <a:defRPr/>
            </a:lvl6pPr>
            <a:lvl7pPr lvl="6" algn="l">
              <a:lnSpc>
                <a:spcPct val="90000"/>
              </a:lnSpc>
              <a:spcBef>
                <a:spcPts val="0"/>
              </a:spcBef>
              <a:spcAft>
                <a:spcPts val="0"/>
              </a:spcAft>
              <a:buClr>
                <a:schemeClr val="dk1"/>
              </a:buClr>
              <a:buSzPts val="1100"/>
              <a:buFont typeface="Open Sans"/>
              <a:buNone/>
              <a:defRPr/>
            </a:lvl7pPr>
            <a:lvl8pPr lvl="7" algn="l">
              <a:lnSpc>
                <a:spcPct val="90000"/>
              </a:lnSpc>
              <a:spcBef>
                <a:spcPts val="0"/>
              </a:spcBef>
              <a:spcAft>
                <a:spcPts val="0"/>
              </a:spcAft>
              <a:buClr>
                <a:schemeClr val="dk1"/>
              </a:buClr>
              <a:buSzPts val="1100"/>
              <a:buFont typeface="Open Sans"/>
              <a:buNone/>
              <a:defRPr/>
            </a:lvl8pPr>
            <a:lvl9pPr lvl="8" algn="l">
              <a:lnSpc>
                <a:spcPct val="90000"/>
              </a:lnSpc>
              <a:spcBef>
                <a:spcPts val="0"/>
              </a:spcBef>
              <a:spcAft>
                <a:spcPts val="0"/>
              </a:spcAft>
              <a:buClr>
                <a:schemeClr val="dk1"/>
              </a:buClr>
              <a:buSzPts val="1100"/>
              <a:buFont typeface="Open Sans"/>
              <a:buNone/>
              <a:defRPr/>
            </a:lvl9pPr>
          </a:lstStyle>
          <a:p/>
        </p:txBody>
      </p:sp>
      <p:sp>
        <p:nvSpPr>
          <p:cNvPr id="290" name="Google Shape;290;p25"/>
          <p:cNvSpPr/>
          <p:nvPr/>
        </p:nvSpPr>
        <p:spPr>
          <a:xfrm>
            <a:off x="774701" y="1"/>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933"/>
              <a:buFont typeface="Arial"/>
              <a:buNone/>
            </a:pPr>
            <a:r>
              <a:t/>
            </a:r>
            <a:endParaRPr b="0" i="0" sz="933" u="none" cap="none" strike="noStrike">
              <a:solidFill>
                <a:schemeClr val="lt1"/>
              </a:solidFill>
              <a:latin typeface="Arial"/>
              <a:ea typeface="Arial"/>
              <a:cs typeface="Arial"/>
              <a:sym typeface="Arial"/>
            </a:endParaRPr>
          </a:p>
        </p:txBody>
      </p:sp>
      <p:pic>
        <p:nvPicPr>
          <p:cNvPr id="291" name="Google Shape;291;p25"/>
          <p:cNvPicPr preferRelativeResize="0"/>
          <p:nvPr/>
        </p:nvPicPr>
        <p:blipFill rotWithShape="1">
          <a:blip r:embed="rId2">
            <a:alphaModFix/>
          </a:blip>
          <a:srcRect b="0" l="0" r="0" t="0"/>
          <a:stretch/>
        </p:blipFill>
        <p:spPr>
          <a:xfrm>
            <a:off x="12030595" y="0"/>
            <a:ext cx="155864" cy="6858000"/>
          </a:xfrm>
          <a:prstGeom prst="rect">
            <a:avLst/>
          </a:prstGeom>
          <a:noFill/>
          <a:ln>
            <a:noFill/>
          </a:ln>
        </p:spPr>
      </p:pic>
      <p:sp>
        <p:nvSpPr>
          <p:cNvPr id="292" name="Google Shape;292;p25"/>
          <p:cNvSpPr txBox="1"/>
          <p:nvPr>
            <p:ph idx="1" type="body"/>
          </p:nvPr>
        </p:nvSpPr>
        <p:spPr>
          <a:xfrm>
            <a:off x="1125537" y="1958975"/>
            <a:ext cx="10528749" cy="4752975"/>
          </a:xfrm>
          <a:prstGeom prst="rect">
            <a:avLst/>
          </a:prstGeom>
          <a:noFill/>
          <a:ln>
            <a:noFill/>
          </a:ln>
        </p:spPr>
        <p:txBody>
          <a:bodyPr anchorCtr="0" anchor="t" bIns="34275" lIns="68575" spcFirstLastPara="1" rIns="68575" wrap="square" tIns="34275">
            <a:noAutofit/>
          </a:bodyPr>
          <a:lstStyle>
            <a:lvl1pPr indent="-361950" lvl="0" marL="457200" algn="l">
              <a:lnSpc>
                <a:spcPct val="90000"/>
              </a:lnSpc>
              <a:spcBef>
                <a:spcPts val="1067"/>
              </a:spcBef>
              <a:spcAft>
                <a:spcPts val="0"/>
              </a:spcAft>
              <a:buClr>
                <a:schemeClr val="dk1"/>
              </a:buClr>
              <a:buSzPts val="2100"/>
              <a:buChar char="•"/>
              <a:defRPr>
                <a:solidFill>
                  <a:schemeClr val="dk1"/>
                </a:solidFill>
                <a:latin typeface="Work Sans"/>
                <a:ea typeface="Work Sans"/>
                <a:cs typeface="Work Sans"/>
                <a:sym typeface="Work Sans"/>
              </a:defRPr>
            </a:lvl1pPr>
            <a:lvl2pPr indent="-342900" lvl="1" marL="914400" algn="l">
              <a:lnSpc>
                <a:spcPct val="90000"/>
              </a:lnSpc>
              <a:spcBef>
                <a:spcPts val="533"/>
              </a:spcBef>
              <a:spcAft>
                <a:spcPts val="0"/>
              </a:spcAft>
              <a:buClr>
                <a:schemeClr val="dk1"/>
              </a:buClr>
              <a:buSzPts val="1800"/>
              <a:buChar char="•"/>
              <a:defRPr>
                <a:latin typeface="Work Sans"/>
                <a:ea typeface="Work Sans"/>
                <a:cs typeface="Work Sans"/>
                <a:sym typeface="Work Sans"/>
              </a:defRPr>
            </a:lvl2pPr>
            <a:lvl3pPr indent="-323850" lvl="2" marL="1371600" algn="l">
              <a:lnSpc>
                <a:spcPct val="90000"/>
              </a:lnSpc>
              <a:spcBef>
                <a:spcPts val="533"/>
              </a:spcBef>
              <a:spcAft>
                <a:spcPts val="0"/>
              </a:spcAft>
              <a:buClr>
                <a:schemeClr val="dk1"/>
              </a:buClr>
              <a:buSzPts val="1500"/>
              <a:buChar char="•"/>
              <a:defRPr>
                <a:latin typeface="Work Sans"/>
                <a:ea typeface="Work Sans"/>
                <a:cs typeface="Work Sans"/>
                <a:sym typeface="Work Sans"/>
              </a:defRPr>
            </a:lvl3pPr>
            <a:lvl4pPr indent="-317500" lvl="3" marL="1828800" algn="l">
              <a:lnSpc>
                <a:spcPct val="90000"/>
              </a:lnSpc>
              <a:spcBef>
                <a:spcPts val="533"/>
              </a:spcBef>
              <a:spcAft>
                <a:spcPts val="0"/>
              </a:spcAft>
              <a:buClr>
                <a:schemeClr val="dk1"/>
              </a:buClr>
              <a:buSzPts val="1400"/>
              <a:buChar char="•"/>
              <a:defRPr>
                <a:latin typeface="Work Sans"/>
                <a:ea typeface="Work Sans"/>
                <a:cs typeface="Work Sans"/>
                <a:sym typeface="Work Sans"/>
              </a:defRPr>
            </a:lvl4pPr>
            <a:lvl5pPr indent="-317500" lvl="4" marL="2286000" algn="l">
              <a:lnSpc>
                <a:spcPct val="90000"/>
              </a:lnSpc>
              <a:spcBef>
                <a:spcPts val="533"/>
              </a:spcBef>
              <a:spcAft>
                <a:spcPts val="0"/>
              </a:spcAft>
              <a:buClr>
                <a:schemeClr val="dk1"/>
              </a:buClr>
              <a:buSzPts val="1400"/>
              <a:buChar char="•"/>
              <a:defRPr>
                <a:latin typeface="Work Sans"/>
                <a:ea typeface="Work Sans"/>
                <a:cs typeface="Work Sans"/>
                <a:sym typeface="Work Sans"/>
              </a:defRPr>
            </a:lvl5pPr>
            <a:lvl6pPr indent="-317500" lvl="5" marL="2743200" algn="l">
              <a:lnSpc>
                <a:spcPct val="90000"/>
              </a:lnSpc>
              <a:spcBef>
                <a:spcPts val="533"/>
              </a:spcBef>
              <a:spcAft>
                <a:spcPts val="0"/>
              </a:spcAft>
              <a:buClr>
                <a:schemeClr val="dk1"/>
              </a:buClr>
              <a:buSzPts val="1400"/>
              <a:buChar char="•"/>
              <a:defRPr/>
            </a:lvl6pPr>
            <a:lvl7pPr indent="-317500" lvl="6" marL="3200400" algn="l">
              <a:lnSpc>
                <a:spcPct val="90000"/>
              </a:lnSpc>
              <a:spcBef>
                <a:spcPts val="533"/>
              </a:spcBef>
              <a:spcAft>
                <a:spcPts val="0"/>
              </a:spcAft>
              <a:buClr>
                <a:schemeClr val="dk1"/>
              </a:buClr>
              <a:buSzPts val="1400"/>
              <a:buChar char="•"/>
              <a:defRPr/>
            </a:lvl7pPr>
            <a:lvl8pPr indent="-317500" lvl="7" marL="3657600" algn="l">
              <a:lnSpc>
                <a:spcPct val="90000"/>
              </a:lnSpc>
              <a:spcBef>
                <a:spcPts val="533"/>
              </a:spcBef>
              <a:spcAft>
                <a:spcPts val="0"/>
              </a:spcAft>
              <a:buClr>
                <a:schemeClr val="dk1"/>
              </a:buClr>
              <a:buSzPts val="1400"/>
              <a:buChar char="•"/>
              <a:defRPr/>
            </a:lvl8pPr>
            <a:lvl9pPr indent="-317500" lvl="8" marL="4114800" algn="l">
              <a:lnSpc>
                <a:spcPct val="90000"/>
              </a:lnSpc>
              <a:spcBef>
                <a:spcPts val="533"/>
              </a:spcBef>
              <a:spcAft>
                <a:spcPts val="0"/>
              </a:spcAft>
              <a:buClr>
                <a:schemeClr val="dk1"/>
              </a:buClr>
              <a:buSzPts val="1400"/>
              <a:buChar char="•"/>
              <a:defRPr/>
            </a:lvl9pPr>
          </a:lstStyle>
          <a:p/>
        </p:txBody>
      </p:sp>
      <p:pic>
        <p:nvPicPr>
          <p:cNvPr id="293" name="Google Shape;293;p25"/>
          <p:cNvPicPr preferRelativeResize="0"/>
          <p:nvPr/>
        </p:nvPicPr>
        <p:blipFill rotWithShape="1">
          <a:blip r:embed="rId3">
            <a:alphaModFix/>
          </a:blip>
          <a:srcRect b="0" l="0" r="0" t="0"/>
          <a:stretch/>
        </p:blipFill>
        <p:spPr>
          <a:xfrm>
            <a:off x="169032" y="5660343"/>
            <a:ext cx="1211336" cy="1125331"/>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294" name="Shape 294"/>
        <p:cNvGrpSpPr/>
        <p:nvPr/>
      </p:nvGrpSpPr>
      <p:grpSpPr>
        <a:xfrm>
          <a:off x="0" y="0"/>
          <a:ext cx="0" cy="0"/>
          <a:chOff x="0" y="0"/>
          <a:chExt cx="0" cy="0"/>
        </a:xfrm>
      </p:grpSpPr>
      <p:sp>
        <p:nvSpPr>
          <p:cNvPr id="295" name="Google Shape;295;p26"/>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96" name="Google Shape;296;p26"/>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297" name="Google Shape;297;p26"/>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6"/>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299" name="Google Shape;299;p26"/>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23_Title Slide 2">
    <p:spTree>
      <p:nvGrpSpPr>
        <p:cNvPr id="300" name="Shape 300"/>
        <p:cNvGrpSpPr/>
        <p:nvPr/>
      </p:nvGrpSpPr>
      <p:grpSpPr>
        <a:xfrm>
          <a:off x="0" y="0"/>
          <a:ext cx="0" cy="0"/>
          <a:chOff x="0" y="0"/>
          <a:chExt cx="0" cy="0"/>
        </a:xfrm>
      </p:grpSpPr>
      <p:sp>
        <p:nvSpPr>
          <p:cNvPr id="301" name="Google Shape;301;p27"/>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4000"/>
              <a:buFont typeface="Neuton"/>
              <a:buNone/>
              <a:defRPr b="1" sz="4000">
                <a:latin typeface="Neuton"/>
                <a:ea typeface="Neuton"/>
                <a:cs typeface="Neuton"/>
                <a:sym typeface="Neuton"/>
              </a:defRPr>
            </a:lvl1pPr>
            <a:lvl2pPr lvl="1" algn="l">
              <a:lnSpc>
                <a:spcPct val="90000"/>
              </a:lnSpc>
              <a:spcBef>
                <a:spcPts val="0"/>
              </a:spcBef>
              <a:spcAft>
                <a:spcPts val="0"/>
              </a:spcAft>
              <a:buClr>
                <a:schemeClr val="dk1"/>
              </a:buClr>
              <a:buSzPts val="1400"/>
              <a:buFont typeface="Open Sans"/>
              <a:buNone/>
              <a:defRPr/>
            </a:lvl2pPr>
            <a:lvl3pPr lvl="2" algn="l">
              <a:lnSpc>
                <a:spcPct val="90000"/>
              </a:lnSpc>
              <a:spcBef>
                <a:spcPts val="0"/>
              </a:spcBef>
              <a:spcAft>
                <a:spcPts val="0"/>
              </a:spcAft>
              <a:buClr>
                <a:schemeClr val="dk1"/>
              </a:buClr>
              <a:buSzPts val="1400"/>
              <a:buFont typeface="Open Sans"/>
              <a:buNone/>
              <a:defRPr/>
            </a:lvl3pPr>
            <a:lvl4pPr lvl="3" algn="l">
              <a:lnSpc>
                <a:spcPct val="90000"/>
              </a:lnSpc>
              <a:spcBef>
                <a:spcPts val="0"/>
              </a:spcBef>
              <a:spcAft>
                <a:spcPts val="0"/>
              </a:spcAft>
              <a:buClr>
                <a:schemeClr val="dk1"/>
              </a:buClr>
              <a:buSzPts val="1400"/>
              <a:buFont typeface="Open Sans"/>
              <a:buNone/>
              <a:defRPr/>
            </a:lvl4pPr>
            <a:lvl5pPr lvl="4" algn="l">
              <a:lnSpc>
                <a:spcPct val="90000"/>
              </a:lnSpc>
              <a:spcBef>
                <a:spcPts val="0"/>
              </a:spcBef>
              <a:spcAft>
                <a:spcPts val="0"/>
              </a:spcAft>
              <a:buClr>
                <a:schemeClr val="dk1"/>
              </a:buClr>
              <a:buSzPts val="1400"/>
              <a:buFont typeface="Open Sans"/>
              <a:buNone/>
              <a:defRPr/>
            </a:lvl5pPr>
            <a:lvl6pPr lvl="5" algn="l">
              <a:lnSpc>
                <a:spcPct val="90000"/>
              </a:lnSpc>
              <a:spcBef>
                <a:spcPts val="0"/>
              </a:spcBef>
              <a:spcAft>
                <a:spcPts val="0"/>
              </a:spcAft>
              <a:buClr>
                <a:schemeClr val="dk1"/>
              </a:buClr>
              <a:buSzPts val="1400"/>
              <a:buFont typeface="Open Sans"/>
              <a:buNone/>
              <a:defRPr/>
            </a:lvl6pPr>
            <a:lvl7pPr lvl="6" algn="l">
              <a:lnSpc>
                <a:spcPct val="90000"/>
              </a:lnSpc>
              <a:spcBef>
                <a:spcPts val="0"/>
              </a:spcBef>
              <a:spcAft>
                <a:spcPts val="0"/>
              </a:spcAft>
              <a:buClr>
                <a:schemeClr val="dk1"/>
              </a:buClr>
              <a:buSzPts val="1400"/>
              <a:buFont typeface="Open Sans"/>
              <a:buNone/>
              <a:defRPr/>
            </a:lvl7pPr>
            <a:lvl8pPr lvl="7" algn="l">
              <a:lnSpc>
                <a:spcPct val="90000"/>
              </a:lnSpc>
              <a:spcBef>
                <a:spcPts val="0"/>
              </a:spcBef>
              <a:spcAft>
                <a:spcPts val="0"/>
              </a:spcAft>
              <a:buClr>
                <a:schemeClr val="dk1"/>
              </a:buClr>
              <a:buSzPts val="1400"/>
              <a:buFont typeface="Open Sans"/>
              <a:buNone/>
              <a:defRPr/>
            </a:lvl8pPr>
            <a:lvl9pPr lvl="8" algn="l">
              <a:lnSpc>
                <a:spcPct val="90000"/>
              </a:lnSpc>
              <a:spcBef>
                <a:spcPts val="0"/>
              </a:spcBef>
              <a:spcAft>
                <a:spcPts val="0"/>
              </a:spcAft>
              <a:buClr>
                <a:schemeClr val="dk1"/>
              </a:buClr>
              <a:buSzPts val="1400"/>
              <a:buFont typeface="Open Sans"/>
              <a:buNone/>
              <a:defRPr/>
            </a:lvl9pPr>
          </a:lstStyle>
          <a:p/>
        </p:txBody>
      </p:sp>
      <p:sp>
        <p:nvSpPr>
          <p:cNvPr id="302" name="Google Shape;302;p27"/>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900"/>
              <a:buFont typeface="Arial"/>
              <a:buNone/>
            </a:pPr>
            <a:r>
              <a:t/>
            </a:r>
            <a:endParaRPr b="0" i="0" sz="900" u="none" cap="none" strike="noStrike">
              <a:solidFill>
                <a:schemeClr val="lt1"/>
              </a:solidFill>
              <a:latin typeface="Calibri"/>
              <a:ea typeface="Calibri"/>
              <a:cs typeface="Calibri"/>
              <a:sym typeface="Calibri"/>
            </a:endParaRPr>
          </a:p>
        </p:txBody>
      </p:sp>
      <p:pic>
        <p:nvPicPr>
          <p:cNvPr id="303" name="Google Shape;303;p27"/>
          <p:cNvPicPr preferRelativeResize="0"/>
          <p:nvPr/>
        </p:nvPicPr>
        <p:blipFill rotWithShape="1">
          <a:blip r:embed="rId2">
            <a:alphaModFix/>
          </a:blip>
          <a:srcRect b="0" l="0" r="0" t="0"/>
          <a:stretch/>
        </p:blipFill>
        <p:spPr>
          <a:xfrm>
            <a:off x="12030594" y="0"/>
            <a:ext cx="155864" cy="6858000"/>
          </a:xfrm>
          <a:prstGeom prst="rect">
            <a:avLst/>
          </a:prstGeom>
          <a:noFill/>
          <a:ln>
            <a:noFill/>
          </a:ln>
        </p:spPr>
      </p:pic>
      <p:sp>
        <p:nvSpPr>
          <p:cNvPr id="304" name="Google Shape;304;p27"/>
          <p:cNvSpPr txBox="1"/>
          <p:nvPr>
            <p:ph idx="1" type="body"/>
          </p:nvPr>
        </p:nvSpPr>
        <p:spPr>
          <a:xfrm>
            <a:off x="1125537" y="1958975"/>
            <a:ext cx="5059603" cy="4752975"/>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 name="Google Shape;305;p27"/>
          <p:cNvSpPr txBox="1"/>
          <p:nvPr>
            <p:ph idx="2" type="body"/>
          </p:nvPr>
        </p:nvSpPr>
        <p:spPr>
          <a:xfrm>
            <a:off x="6594683" y="1958974"/>
            <a:ext cx="5059603" cy="4752975"/>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27"/>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307" name="Google Shape;307;p27"/>
          <p:cNvPicPr preferRelativeResize="0"/>
          <p:nvPr/>
        </p:nvPicPr>
        <p:blipFill rotWithShape="1">
          <a:blip r:embed="rId3">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08" name="Shape 308"/>
        <p:cNvGrpSpPr/>
        <p:nvPr/>
      </p:nvGrpSpPr>
      <p:grpSpPr>
        <a:xfrm>
          <a:off x="0" y="0"/>
          <a:ext cx="0" cy="0"/>
          <a:chOff x="0" y="0"/>
          <a:chExt cx="0" cy="0"/>
        </a:xfrm>
      </p:grpSpPr>
      <p:sp>
        <p:nvSpPr>
          <p:cNvPr id="309" name="Google Shape;309;p87"/>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310" name="Google Shape;310;p87"/>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311" name="Google Shape;311;p87"/>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with Logo">
  <p:cSld name="2 Column with Logo">
    <p:bg>
      <p:bgPr>
        <a:solidFill>
          <a:schemeClr val="lt1"/>
        </a:solidFill>
      </p:bgPr>
    </p:bg>
    <p:spTree>
      <p:nvGrpSpPr>
        <p:cNvPr id="312" name="Shape 312"/>
        <p:cNvGrpSpPr/>
        <p:nvPr/>
      </p:nvGrpSpPr>
      <p:grpSpPr>
        <a:xfrm>
          <a:off x="0" y="0"/>
          <a:ext cx="0" cy="0"/>
          <a:chOff x="0" y="0"/>
          <a:chExt cx="0" cy="0"/>
        </a:xfrm>
      </p:grpSpPr>
      <p:sp>
        <p:nvSpPr>
          <p:cNvPr id="313" name="Google Shape;313;g3d6fd33fba2_1_114"/>
          <p:cNvSpPr txBox="1"/>
          <p:nvPr>
            <p:ph idx="1" type="body"/>
          </p:nvPr>
        </p:nvSpPr>
        <p:spPr>
          <a:xfrm>
            <a:off x="456957" y="422189"/>
            <a:ext cx="11286000" cy="5244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693"/>
              </a:spcBef>
              <a:spcAft>
                <a:spcPts val="0"/>
              </a:spcAft>
              <a:buClr>
                <a:schemeClr val="accent2"/>
              </a:buClr>
              <a:buSzPts val="3467"/>
              <a:buFont typeface="Arial"/>
              <a:buNone/>
              <a:defRPr b="1" i="0" sz="3467" u="none" cap="none" strike="noStrike">
                <a:solidFill>
                  <a:schemeClr val="accent2"/>
                </a:solidFill>
                <a:latin typeface="Arial"/>
                <a:ea typeface="Arial"/>
                <a:cs typeface="Arial"/>
                <a:sym typeface="Arial"/>
              </a:defRPr>
            </a:lvl1pPr>
            <a:lvl2pPr indent="-397955" lvl="1" marL="9144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Avenir"/>
                <a:ea typeface="Avenir"/>
                <a:cs typeface="Avenir"/>
                <a:sym typeface="Avenir"/>
              </a:defRPr>
            </a:lvl2pPr>
            <a:lvl3pPr indent="-364046" lvl="2" marL="1371600" marR="0" algn="l">
              <a:lnSpc>
                <a:spcPct val="90000"/>
              </a:lnSpc>
              <a:spcBef>
                <a:spcPts val="427"/>
              </a:spcBef>
              <a:spcAft>
                <a:spcPts val="0"/>
              </a:spcAft>
              <a:buClr>
                <a:schemeClr val="dk1"/>
              </a:buClr>
              <a:buSzPts val="2133"/>
              <a:buFont typeface="Arial"/>
              <a:buChar char="•"/>
              <a:defRPr b="0" i="0" sz="2133" u="none" cap="none" strike="noStrike">
                <a:solidFill>
                  <a:schemeClr val="dk1"/>
                </a:solidFill>
                <a:latin typeface="Avenir"/>
                <a:ea typeface="Avenir"/>
                <a:cs typeface="Avenir"/>
                <a:sym typeface="Avenir"/>
              </a:defRPr>
            </a:lvl3pPr>
            <a:lvl4pPr indent="-347155" lvl="3" marL="1828800" marR="0" algn="l">
              <a:lnSpc>
                <a:spcPct val="90000"/>
              </a:lnSpc>
              <a:spcBef>
                <a:spcPts val="373"/>
              </a:spcBef>
              <a:spcAft>
                <a:spcPts val="0"/>
              </a:spcAft>
              <a:buClr>
                <a:schemeClr val="dk1"/>
              </a:buClr>
              <a:buSzPts val="1867"/>
              <a:buFont typeface="Arial"/>
              <a:buChar char="–"/>
              <a:defRPr b="0" i="0" sz="1867" u="none" cap="none" strike="noStrike">
                <a:solidFill>
                  <a:schemeClr val="dk1"/>
                </a:solidFill>
                <a:latin typeface="Avenir"/>
                <a:ea typeface="Avenir"/>
                <a:cs typeface="Avenir"/>
                <a:sym typeface="Avenir"/>
              </a:defRPr>
            </a:lvl4pPr>
            <a:lvl5pPr indent="-330200" lvl="4" marL="2286000" marR="0" algn="l">
              <a:lnSpc>
                <a:spcPct val="90000"/>
              </a:lnSpc>
              <a:spcBef>
                <a:spcPts val="320"/>
              </a:spcBef>
              <a:spcAft>
                <a:spcPts val="0"/>
              </a:spcAft>
              <a:buClr>
                <a:schemeClr val="dk1"/>
              </a:buClr>
              <a:buSzPts val="1600"/>
              <a:buFont typeface="Arial"/>
              <a:buChar char="»"/>
              <a:defRPr b="0" i="0" sz="1600" u="none" cap="none" strike="noStrike">
                <a:solidFill>
                  <a:schemeClr val="dk1"/>
                </a:solidFill>
                <a:latin typeface="Avenir"/>
                <a:ea typeface="Avenir"/>
                <a:cs typeface="Avenir"/>
                <a:sym typeface="Avenir"/>
              </a:defRPr>
            </a:lvl5pPr>
            <a:lvl6pPr indent="-397955" lvl="5" marL="27432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Century Gothic"/>
                <a:ea typeface="Century Gothic"/>
                <a:cs typeface="Century Gothic"/>
                <a:sym typeface="Century Gothic"/>
              </a:defRPr>
            </a:lvl6pPr>
            <a:lvl7pPr indent="-397955" lvl="6" marL="32004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Century Gothic"/>
                <a:ea typeface="Century Gothic"/>
                <a:cs typeface="Century Gothic"/>
                <a:sym typeface="Century Gothic"/>
              </a:defRPr>
            </a:lvl7pPr>
            <a:lvl8pPr indent="-397954" lvl="7" marL="36576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Century Gothic"/>
                <a:ea typeface="Century Gothic"/>
                <a:cs typeface="Century Gothic"/>
                <a:sym typeface="Century Gothic"/>
              </a:defRPr>
            </a:lvl8pPr>
            <a:lvl9pPr indent="-397954" lvl="8" marL="41148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Century Gothic"/>
                <a:ea typeface="Century Gothic"/>
                <a:cs typeface="Century Gothic"/>
                <a:sym typeface="Century Gothic"/>
              </a:defRPr>
            </a:lvl9pPr>
          </a:lstStyle>
          <a:p/>
        </p:txBody>
      </p:sp>
      <p:sp>
        <p:nvSpPr>
          <p:cNvPr id="314" name="Google Shape;314;g3d6fd33fba2_1_114"/>
          <p:cNvSpPr txBox="1"/>
          <p:nvPr>
            <p:ph idx="2" type="body"/>
          </p:nvPr>
        </p:nvSpPr>
        <p:spPr>
          <a:xfrm>
            <a:off x="456931" y="996531"/>
            <a:ext cx="11286000" cy="3510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320"/>
              </a:spcBef>
              <a:spcAft>
                <a:spcPts val="0"/>
              </a:spcAft>
              <a:buClr>
                <a:schemeClr val="dk1"/>
              </a:buClr>
              <a:buSzPts val="1600"/>
              <a:buFont typeface="Arial"/>
              <a:buNone/>
              <a:defRPr b="0" i="0" sz="1600" u="none" cap="none" strike="noStrike">
                <a:solidFill>
                  <a:schemeClr val="dk1"/>
                </a:solidFill>
                <a:latin typeface="Montserrat"/>
                <a:ea typeface="Montserrat"/>
                <a:cs typeface="Montserrat"/>
                <a:sym typeface="Montserrat"/>
              </a:defRPr>
            </a:lvl1pPr>
            <a:lvl2pPr indent="-397955" lvl="1" marL="9144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Avenir"/>
                <a:ea typeface="Avenir"/>
                <a:cs typeface="Avenir"/>
                <a:sym typeface="Avenir"/>
              </a:defRPr>
            </a:lvl2pPr>
            <a:lvl3pPr indent="-364046" lvl="2" marL="1371600" marR="0" algn="l">
              <a:lnSpc>
                <a:spcPct val="90000"/>
              </a:lnSpc>
              <a:spcBef>
                <a:spcPts val="427"/>
              </a:spcBef>
              <a:spcAft>
                <a:spcPts val="0"/>
              </a:spcAft>
              <a:buClr>
                <a:schemeClr val="dk1"/>
              </a:buClr>
              <a:buSzPts val="2133"/>
              <a:buFont typeface="Arial"/>
              <a:buChar char="•"/>
              <a:defRPr b="0" i="0" sz="2133" u="none" cap="none" strike="noStrike">
                <a:solidFill>
                  <a:schemeClr val="dk1"/>
                </a:solidFill>
                <a:latin typeface="Avenir"/>
                <a:ea typeface="Avenir"/>
                <a:cs typeface="Avenir"/>
                <a:sym typeface="Avenir"/>
              </a:defRPr>
            </a:lvl3pPr>
            <a:lvl4pPr indent="-347155" lvl="3" marL="1828800" marR="0" algn="l">
              <a:lnSpc>
                <a:spcPct val="90000"/>
              </a:lnSpc>
              <a:spcBef>
                <a:spcPts val="373"/>
              </a:spcBef>
              <a:spcAft>
                <a:spcPts val="0"/>
              </a:spcAft>
              <a:buClr>
                <a:schemeClr val="dk1"/>
              </a:buClr>
              <a:buSzPts val="1867"/>
              <a:buFont typeface="Arial"/>
              <a:buChar char="–"/>
              <a:defRPr b="0" i="0" sz="1867" u="none" cap="none" strike="noStrike">
                <a:solidFill>
                  <a:schemeClr val="dk1"/>
                </a:solidFill>
                <a:latin typeface="Avenir"/>
                <a:ea typeface="Avenir"/>
                <a:cs typeface="Avenir"/>
                <a:sym typeface="Avenir"/>
              </a:defRPr>
            </a:lvl4pPr>
            <a:lvl5pPr indent="-330200" lvl="4" marL="2286000" marR="0" algn="l">
              <a:lnSpc>
                <a:spcPct val="90000"/>
              </a:lnSpc>
              <a:spcBef>
                <a:spcPts val="320"/>
              </a:spcBef>
              <a:spcAft>
                <a:spcPts val="0"/>
              </a:spcAft>
              <a:buClr>
                <a:schemeClr val="dk1"/>
              </a:buClr>
              <a:buSzPts val="1600"/>
              <a:buFont typeface="Arial"/>
              <a:buChar char="»"/>
              <a:defRPr b="0" i="0" sz="1600" u="none" cap="none" strike="noStrike">
                <a:solidFill>
                  <a:schemeClr val="dk1"/>
                </a:solidFill>
                <a:latin typeface="Avenir"/>
                <a:ea typeface="Avenir"/>
                <a:cs typeface="Avenir"/>
                <a:sym typeface="Avenir"/>
              </a:defRPr>
            </a:lvl5pPr>
            <a:lvl6pPr indent="-397955" lvl="5" marL="27432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Century Gothic"/>
                <a:ea typeface="Century Gothic"/>
                <a:cs typeface="Century Gothic"/>
                <a:sym typeface="Century Gothic"/>
              </a:defRPr>
            </a:lvl6pPr>
            <a:lvl7pPr indent="-397955" lvl="6" marL="32004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Century Gothic"/>
                <a:ea typeface="Century Gothic"/>
                <a:cs typeface="Century Gothic"/>
                <a:sym typeface="Century Gothic"/>
              </a:defRPr>
            </a:lvl7pPr>
            <a:lvl8pPr indent="-397954" lvl="7" marL="36576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Century Gothic"/>
                <a:ea typeface="Century Gothic"/>
                <a:cs typeface="Century Gothic"/>
                <a:sym typeface="Century Gothic"/>
              </a:defRPr>
            </a:lvl8pPr>
            <a:lvl9pPr indent="-397954" lvl="8" marL="4114800" marR="0" algn="l">
              <a:lnSpc>
                <a:spcPct val="90000"/>
              </a:lnSpc>
              <a:spcBef>
                <a:spcPts val="533"/>
              </a:spcBef>
              <a:spcAft>
                <a:spcPts val="0"/>
              </a:spcAft>
              <a:buClr>
                <a:schemeClr val="dk1"/>
              </a:buClr>
              <a:buSzPts val="2667"/>
              <a:buFont typeface="Arial"/>
              <a:buChar char="•"/>
              <a:defRPr b="0" i="0" sz="2667" u="none" cap="none" strike="noStrike">
                <a:solidFill>
                  <a:schemeClr val="dk1"/>
                </a:solidFill>
                <a:latin typeface="Century Gothic"/>
                <a:ea typeface="Century Gothic"/>
                <a:cs typeface="Century Gothic"/>
                <a:sym typeface="Century Gothic"/>
              </a:defRPr>
            </a:lvl9pPr>
          </a:lstStyle>
          <a:p/>
        </p:txBody>
      </p:sp>
      <p:pic>
        <p:nvPicPr>
          <p:cNvPr id="315" name="Google Shape;315;g3d6fd33fba2_1_114"/>
          <p:cNvPicPr preferRelativeResize="0"/>
          <p:nvPr/>
        </p:nvPicPr>
        <p:blipFill rotWithShape="1">
          <a:blip r:embed="rId2">
            <a:alphaModFix/>
          </a:blip>
          <a:srcRect b="0" l="0" r="0" t="0"/>
          <a:stretch/>
        </p:blipFill>
        <p:spPr>
          <a:xfrm>
            <a:off x="10823075" y="358023"/>
            <a:ext cx="1105589" cy="1065184"/>
          </a:xfrm>
          <a:prstGeom prst="rect">
            <a:avLst/>
          </a:prstGeom>
          <a:noFill/>
          <a:ln>
            <a:noFill/>
          </a:ln>
        </p:spPr>
      </p:pic>
      <p:sp>
        <p:nvSpPr>
          <p:cNvPr id="316" name="Google Shape;316;g3d6fd33fba2_1_114"/>
          <p:cNvSpPr txBox="1"/>
          <p:nvPr>
            <p:ph idx="3" type="body"/>
          </p:nvPr>
        </p:nvSpPr>
        <p:spPr>
          <a:xfrm>
            <a:off x="456931" y="2500344"/>
            <a:ext cx="5418900" cy="39531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chemeClr val="dk1"/>
              </a:buClr>
              <a:buSzPts val="2000"/>
              <a:buFont typeface="Arial"/>
              <a:buNone/>
              <a:defRPr b="0" i="0" sz="2000" u="none" cap="none" strike="noStrike">
                <a:solidFill>
                  <a:schemeClr val="dk1"/>
                </a:solidFill>
                <a:latin typeface="Montserrat Light"/>
                <a:ea typeface="Montserrat Light"/>
                <a:cs typeface="Montserrat Light"/>
                <a:sym typeface="Montserrat Light"/>
              </a:defRPr>
            </a:lvl1pPr>
            <a:lvl2pPr indent="-355600" lvl="1" marL="914400" marR="0" algn="l">
              <a:lnSpc>
                <a:spcPct val="100000"/>
              </a:lnSpc>
              <a:spcBef>
                <a:spcPts val="1333"/>
              </a:spcBef>
              <a:spcAft>
                <a:spcPts val="0"/>
              </a:spcAft>
              <a:buClr>
                <a:schemeClr val="dk1"/>
              </a:buClr>
              <a:buSzPts val="2000"/>
              <a:buFont typeface="Arial"/>
              <a:buChar char="•"/>
              <a:defRPr b="0" i="0" sz="2000" u="none" cap="none" strike="noStrike">
                <a:solidFill>
                  <a:schemeClr val="dk1"/>
                </a:solidFill>
                <a:latin typeface="Montserrat Light"/>
                <a:ea typeface="Montserrat Light"/>
                <a:cs typeface="Montserrat Light"/>
                <a:sym typeface="Montserrat Light"/>
              </a:defRPr>
            </a:lvl2pPr>
            <a:lvl3pPr indent="-355600" lvl="2" marL="1371600" marR="0" algn="l">
              <a:lnSpc>
                <a:spcPct val="100000"/>
              </a:lnSpc>
              <a:spcBef>
                <a:spcPts val="1333"/>
              </a:spcBef>
              <a:spcAft>
                <a:spcPts val="0"/>
              </a:spcAft>
              <a:buClr>
                <a:schemeClr val="dk1"/>
              </a:buClr>
              <a:buSzPts val="2000"/>
              <a:buFont typeface="Merriweather Sans"/>
              <a:buChar char="»"/>
              <a:defRPr b="0" i="0" sz="2000" u="none" cap="none" strike="noStrike">
                <a:solidFill>
                  <a:schemeClr val="dk1"/>
                </a:solidFill>
                <a:latin typeface="Montserrat Light"/>
                <a:ea typeface="Montserrat Light"/>
                <a:cs typeface="Montserrat Light"/>
                <a:sym typeface="Montserrat Light"/>
              </a:defRPr>
            </a:lvl3pPr>
            <a:lvl4pPr indent="-355600" lvl="3" marL="1828800" marR="0" algn="l">
              <a:lnSpc>
                <a:spcPct val="100000"/>
              </a:lnSpc>
              <a:spcBef>
                <a:spcPts val="1333"/>
              </a:spcBef>
              <a:spcAft>
                <a:spcPts val="0"/>
              </a:spcAft>
              <a:buClr>
                <a:schemeClr val="dk1"/>
              </a:buClr>
              <a:buSzPts val="2000"/>
              <a:buFont typeface="Arial"/>
              <a:buChar char="•"/>
              <a:defRPr b="0" i="0" sz="2000" u="none" cap="none" strike="noStrike">
                <a:solidFill>
                  <a:schemeClr val="dk1"/>
                </a:solidFill>
                <a:latin typeface="Montserrat Light"/>
                <a:ea typeface="Montserrat Light"/>
                <a:cs typeface="Montserrat Light"/>
                <a:sym typeface="Montserrat Light"/>
              </a:defRPr>
            </a:lvl4pPr>
            <a:lvl5pPr indent="-355600" lvl="4" marL="2286000" marR="0" algn="l">
              <a:lnSpc>
                <a:spcPct val="100000"/>
              </a:lnSpc>
              <a:spcBef>
                <a:spcPts val="1333"/>
              </a:spcBef>
              <a:spcAft>
                <a:spcPts val="0"/>
              </a:spcAft>
              <a:buClr>
                <a:schemeClr val="dk1"/>
              </a:buClr>
              <a:buSzPts val="2000"/>
              <a:buFont typeface="Courier New"/>
              <a:buChar char="o"/>
              <a:defRPr b="0" i="0" sz="2000" u="none" cap="none" strike="noStrike">
                <a:solidFill>
                  <a:schemeClr val="dk1"/>
                </a:solidFill>
                <a:latin typeface="Montserrat Light"/>
                <a:ea typeface="Montserrat Light"/>
                <a:cs typeface="Montserrat Light"/>
                <a:sym typeface="Montserrat Light"/>
              </a:defRPr>
            </a:lvl5pPr>
            <a:lvl6pPr indent="-381000" lvl="5" marL="2743200" marR="0" algn="l">
              <a:lnSpc>
                <a:spcPct val="90000"/>
              </a:lnSpc>
              <a:spcBef>
                <a:spcPts val="1333"/>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6pPr>
            <a:lvl7pPr indent="-381000" lvl="6" marL="3200400" marR="0" algn="l">
              <a:lnSpc>
                <a:spcPct val="90000"/>
              </a:lnSpc>
              <a:spcBef>
                <a:spcPts val="480"/>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7pPr>
            <a:lvl8pPr indent="-381000" lvl="7" marL="3657600" marR="0" algn="l">
              <a:lnSpc>
                <a:spcPct val="90000"/>
              </a:lnSpc>
              <a:spcBef>
                <a:spcPts val="480"/>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8pPr>
            <a:lvl9pPr indent="-381000" lvl="8" marL="4114800" marR="0" algn="l">
              <a:lnSpc>
                <a:spcPct val="90000"/>
              </a:lnSpc>
              <a:spcBef>
                <a:spcPts val="480"/>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9pPr>
          </a:lstStyle>
          <a:p/>
        </p:txBody>
      </p:sp>
      <p:sp>
        <p:nvSpPr>
          <p:cNvPr id="317" name="Google Shape;317;g3d6fd33fba2_1_114"/>
          <p:cNvSpPr txBox="1"/>
          <p:nvPr>
            <p:ph idx="4" type="body"/>
          </p:nvPr>
        </p:nvSpPr>
        <p:spPr>
          <a:xfrm>
            <a:off x="6298931" y="2500344"/>
            <a:ext cx="5418900" cy="39531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chemeClr val="dk1"/>
              </a:buClr>
              <a:buSzPts val="2000"/>
              <a:buFont typeface="Arial"/>
              <a:buNone/>
              <a:defRPr b="0" i="0" sz="2000" u="none" cap="none" strike="noStrike">
                <a:solidFill>
                  <a:schemeClr val="dk1"/>
                </a:solidFill>
                <a:latin typeface="Montserrat Light"/>
                <a:ea typeface="Montserrat Light"/>
                <a:cs typeface="Montserrat Light"/>
                <a:sym typeface="Montserrat Light"/>
              </a:defRPr>
            </a:lvl1pPr>
            <a:lvl2pPr indent="-355600" lvl="1" marL="914400" marR="0" algn="l">
              <a:lnSpc>
                <a:spcPct val="100000"/>
              </a:lnSpc>
              <a:spcBef>
                <a:spcPts val="1333"/>
              </a:spcBef>
              <a:spcAft>
                <a:spcPts val="0"/>
              </a:spcAft>
              <a:buClr>
                <a:schemeClr val="dk1"/>
              </a:buClr>
              <a:buSzPts val="2000"/>
              <a:buFont typeface="Arial"/>
              <a:buChar char="•"/>
              <a:defRPr b="0" i="0" sz="2000" u="none" cap="none" strike="noStrike">
                <a:solidFill>
                  <a:schemeClr val="dk1"/>
                </a:solidFill>
                <a:latin typeface="Montserrat Light"/>
                <a:ea typeface="Montserrat Light"/>
                <a:cs typeface="Montserrat Light"/>
                <a:sym typeface="Montserrat Light"/>
              </a:defRPr>
            </a:lvl2pPr>
            <a:lvl3pPr indent="-355600" lvl="2" marL="1371600" marR="0" algn="l">
              <a:lnSpc>
                <a:spcPct val="100000"/>
              </a:lnSpc>
              <a:spcBef>
                <a:spcPts val="1333"/>
              </a:spcBef>
              <a:spcAft>
                <a:spcPts val="0"/>
              </a:spcAft>
              <a:buClr>
                <a:schemeClr val="dk1"/>
              </a:buClr>
              <a:buSzPts val="2000"/>
              <a:buFont typeface="Merriweather Sans"/>
              <a:buChar char="»"/>
              <a:defRPr b="0" i="0" sz="2000" u="none" cap="none" strike="noStrike">
                <a:solidFill>
                  <a:schemeClr val="dk1"/>
                </a:solidFill>
                <a:latin typeface="Montserrat Light"/>
                <a:ea typeface="Montserrat Light"/>
                <a:cs typeface="Montserrat Light"/>
                <a:sym typeface="Montserrat Light"/>
              </a:defRPr>
            </a:lvl3pPr>
            <a:lvl4pPr indent="-355600" lvl="3" marL="1828800" marR="0" algn="l">
              <a:lnSpc>
                <a:spcPct val="100000"/>
              </a:lnSpc>
              <a:spcBef>
                <a:spcPts val="1333"/>
              </a:spcBef>
              <a:spcAft>
                <a:spcPts val="0"/>
              </a:spcAft>
              <a:buClr>
                <a:schemeClr val="dk1"/>
              </a:buClr>
              <a:buSzPts val="2000"/>
              <a:buFont typeface="Arial"/>
              <a:buChar char="•"/>
              <a:defRPr b="0" i="0" sz="2000" u="none" cap="none" strike="noStrike">
                <a:solidFill>
                  <a:schemeClr val="dk1"/>
                </a:solidFill>
                <a:latin typeface="Montserrat Light"/>
                <a:ea typeface="Montserrat Light"/>
                <a:cs typeface="Montserrat Light"/>
                <a:sym typeface="Montserrat Light"/>
              </a:defRPr>
            </a:lvl4pPr>
            <a:lvl5pPr indent="-355600" lvl="4" marL="2286000" marR="0" algn="l">
              <a:lnSpc>
                <a:spcPct val="100000"/>
              </a:lnSpc>
              <a:spcBef>
                <a:spcPts val="1333"/>
              </a:spcBef>
              <a:spcAft>
                <a:spcPts val="0"/>
              </a:spcAft>
              <a:buClr>
                <a:schemeClr val="dk1"/>
              </a:buClr>
              <a:buSzPts val="2000"/>
              <a:buFont typeface="Courier New"/>
              <a:buChar char="o"/>
              <a:defRPr b="0" i="0" sz="2000" u="none" cap="none" strike="noStrike">
                <a:solidFill>
                  <a:schemeClr val="dk1"/>
                </a:solidFill>
                <a:latin typeface="Montserrat Light"/>
                <a:ea typeface="Montserrat Light"/>
                <a:cs typeface="Montserrat Light"/>
                <a:sym typeface="Montserrat Light"/>
              </a:defRPr>
            </a:lvl5pPr>
            <a:lvl6pPr indent="-381000" lvl="5" marL="2743200" marR="0" algn="l">
              <a:lnSpc>
                <a:spcPct val="90000"/>
              </a:lnSpc>
              <a:spcBef>
                <a:spcPts val="1333"/>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6pPr>
            <a:lvl7pPr indent="-381000" lvl="6" marL="3200400" marR="0" algn="l">
              <a:lnSpc>
                <a:spcPct val="90000"/>
              </a:lnSpc>
              <a:spcBef>
                <a:spcPts val="480"/>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7pPr>
            <a:lvl8pPr indent="-381000" lvl="7" marL="3657600" marR="0" algn="l">
              <a:lnSpc>
                <a:spcPct val="90000"/>
              </a:lnSpc>
              <a:spcBef>
                <a:spcPts val="480"/>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8pPr>
            <a:lvl9pPr indent="-381000" lvl="8" marL="4114800" marR="0" algn="l">
              <a:lnSpc>
                <a:spcPct val="90000"/>
              </a:lnSpc>
              <a:spcBef>
                <a:spcPts val="480"/>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transition spd="slow">
    <p:push/>
  </p:transition>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1">
  <p:cSld name="2_Title Slide_1">
    <p:spTree>
      <p:nvGrpSpPr>
        <p:cNvPr id="318" name="Shape 318"/>
        <p:cNvGrpSpPr/>
        <p:nvPr/>
      </p:nvGrpSpPr>
      <p:grpSpPr>
        <a:xfrm>
          <a:off x="0" y="0"/>
          <a:ext cx="0" cy="0"/>
          <a:chOff x="0" y="0"/>
          <a:chExt cx="0" cy="0"/>
        </a:xfrm>
      </p:grpSpPr>
      <p:sp>
        <p:nvSpPr>
          <p:cNvPr id="319" name="Google Shape;319;g3de283d61b7_0_180"/>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20" name="Google Shape;320;g3de283d61b7_0_180"/>
          <p:cNvSpPr/>
          <p:nvPr/>
        </p:nvSpPr>
        <p:spPr>
          <a:xfrm>
            <a:off x="774700" y="0"/>
            <a:ext cx="200100" cy="1959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pic>
        <p:nvPicPr>
          <p:cNvPr id="321" name="Google Shape;321;g3de283d61b7_0_180"/>
          <p:cNvPicPr preferRelativeResize="0"/>
          <p:nvPr/>
        </p:nvPicPr>
        <p:blipFill rotWithShape="1">
          <a:blip r:embed="rId2">
            <a:alphaModFix/>
          </a:blip>
          <a:srcRect b="0" l="0" r="0" t="0"/>
          <a:stretch/>
        </p:blipFill>
        <p:spPr>
          <a:xfrm>
            <a:off x="12030594" y="0"/>
            <a:ext cx="155864" cy="6857999"/>
          </a:xfrm>
          <a:prstGeom prst="rect">
            <a:avLst/>
          </a:prstGeom>
          <a:noFill/>
          <a:ln>
            <a:noFill/>
          </a:ln>
        </p:spPr>
      </p:pic>
      <p:sp>
        <p:nvSpPr>
          <p:cNvPr id="322" name="Google Shape;322;g3de283d61b7_0_180"/>
          <p:cNvSpPr txBox="1"/>
          <p:nvPr>
            <p:ph idx="1" type="body"/>
          </p:nvPr>
        </p:nvSpPr>
        <p:spPr>
          <a:xfrm>
            <a:off x="1125537" y="1958975"/>
            <a:ext cx="105288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 name="Google Shape;323;g3de283d61b7_0_180"/>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A group of logos on a black background&#10;&#10;Description automatically generated" id="324" name="Google Shape;324;g3de283d61b7_0_180"/>
          <p:cNvPicPr preferRelativeResize="0"/>
          <p:nvPr/>
        </p:nvPicPr>
        <p:blipFill rotWithShape="1">
          <a:blip r:embed="rId3">
            <a:alphaModFix/>
          </a:blip>
          <a:srcRect b="0" l="0" r="0" t="0"/>
          <a:stretch/>
        </p:blipFill>
        <p:spPr>
          <a:xfrm>
            <a:off x="-67422" y="5845019"/>
            <a:ext cx="2084295" cy="138953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325" name="Shape 325"/>
        <p:cNvGrpSpPr/>
        <p:nvPr/>
      </p:nvGrpSpPr>
      <p:grpSpPr>
        <a:xfrm>
          <a:off x="0" y="0"/>
          <a:ext cx="0" cy="0"/>
          <a:chOff x="0" y="0"/>
          <a:chExt cx="0" cy="0"/>
        </a:xfrm>
      </p:grpSpPr>
      <p:sp>
        <p:nvSpPr>
          <p:cNvPr id="326" name="Google Shape;326;p58"/>
          <p:cNvSpPr/>
          <p:nvPr/>
        </p:nvSpPr>
        <p:spPr>
          <a:xfrm rot="10800000">
            <a:off x="664381" y="1212352"/>
            <a:ext cx="3596121" cy="439198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58"/>
          <p:cNvSpPr txBox="1"/>
          <p:nvPr>
            <p:ph type="ctrTitle"/>
          </p:nvPr>
        </p:nvSpPr>
        <p:spPr>
          <a:xfrm>
            <a:off x="1604366" y="2654282"/>
            <a:ext cx="9923253" cy="150812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1" sz="6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28" name="Google Shape;328;p58"/>
          <p:cNvSpPr txBox="1"/>
          <p:nvPr>
            <p:ph idx="1" type="subTitle"/>
          </p:nvPr>
        </p:nvSpPr>
        <p:spPr>
          <a:xfrm>
            <a:off x="2053937" y="4230223"/>
            <a:ext cx="9144000" cy="560387"/>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1000"/>
              </a:spcBef>
              <a:spcAft>
                <a:spcPts val="0"/>
              </a:spcAft>
              <a:buClr>
                <a:srgbClr val="3BC1D0"/>
              </a:buClr>
              <a:buSzPts val="2400"/>
              <a:buNone/>
              <a:defRPr sz="2400">
                <a:solidFill>
                  <a:srgbClr val="3BC1D0"/>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29" name="Google Shape;329;p58"/>
          <p:cNvSpPr/>
          <p:nvPr/>
        </p:nvSpPr>
        <p:spPr>
          <a:xfrm>
            <a:off x="8213470" y="547224"/>
            <a:ext cx="2984467" cy="78281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58"/>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331" name="Shape 331"/>
        <p:cNvGrpSpPr/>
        <p:nvPr/>
      </p:nvGrpSpPr>
      <p:grpSpPr>
        <a:xfrm>
          <a:off x="0" y="0"/>
          <a:ext cx="0" cy="0"/>
          <a:chOff x="0" y="0"/>
          <a:chExt cx="0" cy="0"/>
        </a:xfrm>
      </p:grpSpPr>
      <p:sp>
        <p:nvSpPr>
          <p:cNvPr id="332" name="Google Shape;332;p59"/>
          <p:cNvSpPr/>
          <p:nvPr/>
        </p:nvSpPr>
        <p:spPr>
          <a:xfrm rot="10800000">
            <a:off x="664381" y="1212352"/>
            <a:ext cx="3596121" cy="439198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59"/>
          <p:cNvSpPr txBox="1"/>
          <p:nvPr>
            <p:ph type="ctrTitle"/>
          </p:nvPr>
        </p:nvSpPr>
        <p:spPr>
          <a:xfrm>
            <a:off x="1604366" y="2654282"/>
            <a:ext cx="9923253" cy="150812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1" sz="6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34" name="Google Shape;334;p59"/>
          <p:cNvSpPr txBox="1"/>
          <p:nvPr>
            <p:ph idx="1" type="subTitle"/>
          </p:nvPr>
        </p:nvSpPr>
        <p:spPr>
          <a:xfrm>
            <a:off x="2053937" y="4230223"/>
            <a:ext cx="9144000" cy="560387"/>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1000"/>
              </a:spcBef>
              <a:spcAft>
                <a:spcPts val="0"/>
              </a:spcAft>
              <a:buClr>
                <a:srgbClr val="3BC1D0"/>
              </a:buClr>
              <a:buSzPts val="2400"/>
              <a:buNone/>
              <a:defRPr sz="2400">
                <a:solidFill>
                  <a:srgbClr val="3BC1D0"/>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35" name="Google Shape;335;p59"/>
          <p:cNvSpPr/>
          <p:nvPr/>
        </p:nvSpPr>
        <p:spPr>
          <a:xfrm>
            <a:off x="8213470" y="547224"/>
            <a:ext cx="2984467" cy="78281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59"/>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41" name="Shape 41"/>
        <p:cNvGrpSpPr/>
        <p:nvPr/>
      </p:nvGrpSpPr>
      <p:grpSpPr>
        <a:xfrm>
          <a:off x="0" y="0"/>
          <a:ext cx="0" cy="0"/>
          <a:chOff x="0" y="0"/>
          <a:chExt cx="0" cy="0"/>
        </a:xfrm>
      </p:grpSpPr>
      <p:sp>
        <p:nvSpPr>
          <p:cNvPr id="42" name="Google Shape;42;g3de283d61b7_0_94"/>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3" name="Google Shape;43;g3de283d61b7_0_94"/>
          <p:cNvSpPr/>
          <p:nvPr/>
        </p:nvSpPr>
        <p:spPr>
          <a:xfrm>
            <a:off x="774700" y="0"/>
            <a:ext cx="200100" cy="19590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pic>
        <p:nvPicPr>
          <p:cNvPr id="44" name="Google Shape;44;g3de283d61b7_0_94"/>
          <p:cNvPicPr preferRelativeResize="0"/>
          <p:nvPr/>
        </p:nvPicPr>
        <p:blipFill rotWithShape="1">
          <a:blip r:embed="rId2">
            <a:alphaModFix/>
          </a:blip>
          <a:srcRect b="0" l="0" r="0" t="0"/>
          <a:stretch/>
        </p:blipFill>
        <p:spPr>
          <a:xfrm>
            <a:off x="12030594" y="0"/>
            <a:ext cx="155864" cy="6857999"/>
          </a:xfrm>
          <a:prstGeom prst="rect">
            <a:avLst/>
          </a:prstGeom>
          <a:noFill/>
          <a:ln>
            <a:noFill/>
          </a:ln>
        </p:spPr>
      </p:pic>
      <p:sp>
        <p:nvSpPr>
          <p:cNvPr id="45" name="Google Shape;45;g3de283d61b7_0_94"/>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A logo for a company&#10;&#10;AI-generated content may be incorrect." id="46" name="Google Shape;46;g3de283d61b7_0_94"/>
          <p:cNvPicPr preferRelativeResize="0"/>
          <p:nvPr/>
        </p:nvPicPr>
        <p:blipFill rotWithShape="1">
          <a:blip r:embed="rId3">
            <a:alphaModFix/>
          </a:blip>
          <a:srcRect b="0" l="0" r="0" t="0"/>
          <a:stretch/>
        </p:blipFill>
        <p:spPr>
          <a:xfrm>
            <a:off x="125825" y="6036122"/>
            <a:ext cx="2783631" cy="774777"/>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337" name="Shape 337"/>
        <p:cNvGrpSpPr/>
        <p:nvPr/>
      </p:nvGrpSpPr>
      <p:grpSpPr>
        <a:xfrm>
          <a:off x="0" y="0"/>
          <a:ext cx="0" cy="0"/>
          <a:chOff x="0" y="0"/>
          <a:chExt cx="0" cy="0"/>
        </a:xfrm>
      </p:grpSpPr>
      <p:sp>
        <p:nvSpPr>
          <p:cNvPr id="338" name="Google Shape;338;p60"/>
          <p:cNvSpPr/>
          <p:nvPr>
            <p:ph idx="2" type="pic"/>
          </p:nvPr>
        </p:nvSpPr>
        <p:spPr>
          <a:xfrm>
            <a:off x="7179945" y="705988"/>
            <a:ext cx="4511040" cy="5911850"/>
          </a:xfrm>
          <a:prstGeom prst="rect">
            <a:avLst/>
          </a:prstGeom>
          <a:solidFill>
            <a:srgbClr val="F2F2F2"/>
          </a:solidFill>
          <a:ln>
            <a:noFill/>
          </a:ln>
        </p:spPr>
      </p:sp>
      <p:sp>
        <p:nvSpPr>
          <p:cNvPr id="339" name="Google Shape;339;p60"/>
          <p:cNvSpPr txBox="1"/>
          <p:nvPr>
            <p:ph type="ctrTitle"/>
          </p:nvPr>
        </p:nvSpPr>
        <p:spPr>
          <a:xfrm>
            <a:off x="1126145" y="318216"/>
            <a:ext cx="5680097"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40" name="Google Shape;340;p60"/>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341" name="Google Shape;341;p60"/>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60"/>
          <p:cNvSpPr txBox="1"/>
          <p:nvPr>
            <p:ph idx="1" type="body"/>
          </p:nvPr>
        </p:nvSpPr>
        <p:spPr>
          <a:xfrm>
            <a:off x="1125538" y="1958975"/>
            <a:ext cx="5715000"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rgbClr val="3BC1D0"/>
              </a:buClr>
              <a:buSzPts val="2800"/>
              <a:buChar char="•"/>
              <a:defRPr>
                <a:solidFill>
                  <a:srgbClr val="3BC1D0"/>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 name="Google Shape;343;p60"/>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344" name="Google Shape;344;p60"/>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3">
    <p:spTree>
      <p:nvGrpSpPr>
        <p:cNvPr id="345" name="Shape 345"/>
        <p:cNvGrpSpPr/>
        <p:nvPr/>
      </p:nvGrpSpPr>
      <p:grpSpPr>
        <a:xfrm>
          <a:off x="0" y="0"/>
          <a:ext cx="0" cy="0"/>
          <a:chOff x="0" y="0"/>
          <a:chExt cx="0" cy="0"/>
        </a:xfrm>
      </p:grpSpPr>
      <p:sp>
        <p:nvSpPr>
          <p:cNvPr id="346" name="Google Shape;346;p61"/>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47" name="Google Shape;347;p61"/>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348" name="Google Shape;348;p61"/>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61"/>
          <p:cNvSpPr txBox="1"/>
          <p:nvPr>
            <p:ph idx="1" type="body"/>
          </p:nvPr>
        </p:nvSpPr>
        <p:spPr>
          <a:xfrm>
            <a:off x="1125537" y="1958975"/>
            <a:ext cx="10528749"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 name="Google Shape;350;p61"/>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351" name="Google Shape;351;p61"/>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352" name="Shape 352"/>
        <p:cNvGrpSpPr/>
        <p:nvPr/>
      </p:nvGrpSpPr>
      <p:grpSpPr>
        <a:xfrm>
          <a:off x="0" y="0"/>
          <a:ext cx="0" cy="0"/>
          <a:chOff x="0" y="0"/>
          <a:chExt cx="0" cy="0"/>
        </a:xfrm>
      </p:grpSpPr>
      <p:sp>
        <p:nvSpPr>
          <p:cNvPr id="353" name="Google Shape;353;p62"/>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54" name="Google Shape;354;p62"/>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355" name="Google Shape;355;p62"/>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62"/>
          <p:cNvSpPr txBox="1"/>
          <p:nvPr>
            <p:ph idx="1" type="body"/>
          </p:nvPr>
        </p:nvSpPr>
        <p:spPr>
          <a:xfrm>
            <a:off x="1125537" y="1958975"/>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 name="Google Shape;357;p62"/>
          <p:cNvSpPr txBox="1"/>
          <p:nvPr>
            <p:ph idx="2" type="body"/>
          </p:nvPr>
        </p:nvSpPr>
        <p:spPr>
          <a:xfrm>
            <a:off x="6594683" y="1958974"/>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8" name="Google Shape;358;p62"/>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359" name="Google Shape;359;p62"/>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360" name="Shape 360"/>
        <p:cNvGrpSpPr/>
        <p:nvPr/>
      </p:nvGrpSpPr>
      <p:grpSpPr>
        <a:xfrm>
          <a:off x="0" y="0"/>
          <a:ext cx="0" cy="0"/>
          <a:chOff x="0" y="0"/>
          <a:chExt cx="0" cy="0"/>
        </a:xfrm>
      </p:grpSpPr>
      <p:sp>
        <p:nvSpPr>
          <p:cNvPr id="361" name="Google Shape;361;p63"/>
          <p:cNvSpPr txBox="1"/>
          <p:nvPr>
            <p:ph type="ctrTitle"/>
          </p:nvPr>
        </p:nvSpPr>
        <p:spPr>
          <a:xfrm>
            <a:off x="1126146" y="318216"/>
            <a:ext cx="5468538"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62" name="Google Shape;362;p63"/>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363" name="Google Shape;363;p63"/>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63"/>
          <p:cNvSpPr txBox="1"/>
          <p:nvPr>
            <p:ph idx="1" type="body"/>
          </p:nvPr>
        </p:nvSpPr>
        <p:spPr>
          <a:xfrm>
            <a:off x="1125537" y="1958975"/>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 name="Google Shape;365;p63"/>
          <p:cNvSpPr/>
          <p:nvPr>
            <p:ph idx="2" type="pic"/>
          </p:nvPr>
        </p:nvSpPr>
        <p:spPr>
          <a:xfrm>
            <a:off x="6852999" y="198438"/>
            <a:ext cx="5059602" cy="6513512"/>
          </a:xfrm>
          <a:prstGeom prst="rect">
            <a:avLst/>
          </a:prstGeom>
          <a:noFill/>
          <a:ln>
            <a:noFill/>
          </a:ln>
        </p:spPr>
      </p:sp>
      <p:sp>
        <p:nvSpPr>
          <p:cNvPr id="366" name="Google Shape;366;p63"/>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367" name="Google Shape;367;p63"/>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8" name="Shape 368"/>
        <p:cNvGrpSpPr/>
        <p:nvPr/>
      </p:nvGrpSpPr>
      <p:grpSpPr>
        <a:xfrm>
          <a:off x="0" y="0"/>
          <a:ext cx="0" cy="0"/>
          <a:chOff x="0" y="0"/>
          <a:chExt cx="0" cy="0"/>
        </a:xfrm>
      </p:grpSpPr>
      <p:sp>
        <p:nvSpPr>
          <p:cNvPr id="369" name="Google Shape;369;p6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70" name="Google Shape;370;p6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371" name="Google Shape;371;p64"/>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372" name="Google Shape;372;p64"/>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73" name="Shape 373"/>
        <p:cNvGrpSpPr/>
        <p:nvPr/>
      </p:nvGrpSpPr>
      <p:grpSpPr>
        <a:xfrm>
          <a:off x="0" y="0"/>
          <a:ext cx="0" cy="0"/>
          <a:chOff x="0" y="0"/>
          <a:chExt cx="0" cy="0"/>
        </a:xfrm>
      </p:grpSpPr>
      <p:sp>
        <p:nvSpPr>
          <p:cNvPr id="374" name="Google Shape;374;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75" name="Google Shape;375;p6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6" name="Google Shape;376;p65"/>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377" name="Google Shape;377;p65"/>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378" name="Google Shape;378;p65"/>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9" name="Shape 379"/>
        <p:cNvGrpSpPr/>
        <p:nvPr/>
      </p:nvGrpSpPr>
      <p:grpSpPr>
        <a:xfrm>
          <a:off x="0" y="0"/>
          <a:ext cx="0" cy="0"/>
          <a:chOff x="0" y="0"/>
          <a:chExt cx="0" cy="0"/>
        </a:xfrm>
      </p:grpSpPr>
      <p:sp>
        <p:nvSpPr>
          <p:cNvPr id="380" name="Google Shape;380;p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81" name="Google Shape;381;p66"/>
          <p:cNvSpPr txBox="1"/>
          <p:nvPr>
            <p:ph idx="1" type="body"/>
          </p:nvPr>
        </p:nvSpPr>
        <p:spPr>
          <a:xfrm>
            <a:off x="609600" y="1600202"/>
            <a:ext cx="5384800" cy="4525963"/>
          </a:xfrm>
          <a:prstGeom prst="rect">
            <a:avLst/>
          </a:prstGeom>
          <a:noFill/>
          <a:ln>
            <a:noFill/>
          </a:ln>
        </p:spPr>
        <p:txBody>
          <a:bodyPr anchorCtr="0" anchor="t" bIns="45700" lIns="91425" spcFirstLastPara="1" rIns="91425" wrap="square" tIns="45700">
            <a:noAutofit/>
          </a:bodyPr>
          <a:lstStyle>
            <a:lvl1pPr indent="-465646" lvl="0" marL="457200" algn="l">
              <a:lnSpc>
                <a:spcPct val="90000"/>
              </a:lnSpc>
              <a:spcBef>
                <a:spcPts val="1000"/>
              </a:spcBef>
              <a:spcAft>
                <a:spcPts val="0"/>
              </a:spcAft>
              <a:buClr>
                <a:schemeClr val="dk1"/>
              </a:buClr>
              <a:buSzPts val="3733"/>
              <a:buChar char="•"/>
              <a:defRPr sz="3733"/>
            </a:lvl1pPr>
            <a:lvl2pPr indent="-431800" lvl="1" marL="914400" algn="l">
              <a:lnSpc>
                <a:spcPct val="90000"/>
              </a:lnSpc>
              <a:spcBef>
                <a:spcPts val="500"/>
              </a:spcBef>
              <a:spcAft>
                <a:spcPts val="0"/>
              </a:spcAft>
              <a:buClr>
                <a:schemeClr val="dk1"/>
              </a:buClr>
              <a:buSzPts val="3200"/>
              <a:buChar char="•"/>
              <a:defRPr sz="3200"/>
            </a:lvl2pPr>
            <a:lvl3pPr indent="-397955" lvl="2" marL="1371600" algn="l">
              <a:lnSpc>
                <a:spcPct val="90000"/>
              </a:lnSpc>
              <a:spcBef>
                <a:spcPts val="500"/>
              </a:spcBef>
              <a:spcAft>
                <a:spcPts val="0"/>
              </a:spcAft>
              <a:buClr>
                <a:schemeClr val="dk1"/>
              </a:buClr>
              <a:buSzPts val="2667"/>
              <a:buChar char="•"/>
              <a:defRPr sz="2667"/>
            </a:lvl3pPr>
            <a:lvl4pPr indent="-381000" lvl="3" marL="1828800" algn="l">
              <a:lnSpc>
                <a:spcPct val="90000"/>
              </a:lnSpc>
              <a:spcBef>
                <a:spcPts val="500"/>
              </a:spcBef>
              <a:spcAft>
                <a:spcPts val="0"/>
              </a:spcAft>
              <a:buClr>
                <a:schemeClr val="dk1"/>
              </a:buClr>
              <a:buSzPts val="2400"/>
              <a:buChar char="•"/>
              <a:defRPr sz="2400"/>
            </a:lvl4pPr>
            <a:lvl5pPr indent="-381000" lvl="4" marL="2286000" algn="l">
              <a:lnSpc>
                <a:spcPct val="90000"/>
              </a:lnSpc>
              <a:spcBef>
                <a:spcPts val="500"/>
              </a:spcBef>
              <a:spcAft>
                <a:spcPts val="0"/>
              </a:spcAft>
              <a:buClr>
                <a:schemeClr val="dk1"/>
              </a:buClr>
              <a:buSzPts val="2400"/>
              <a:buChar char="•"/>
              <a:defRPr sz="2400"/>
            </a:lvl5pPr>
            <a:lvl6pPr indent="-381000" lvl="5" marL="2743200" algn="l">
              <a:lnSpc>
                <a:spcPct val="90000"/>
              </a:lnSpc>
              <a:spcBef>
                <a:spcPts val="500"/>
              </a:spcBef>
              <a:spcAft>
                <a:spcPts val="0"/>
              </a:spcAft>
              <a:buClr>
                <a:schemeClr val="dk1"/>
              </a:buClr>
              <a:buSzPts val="2400"/>
              <a:buChar char="•"/>
              <a:defRPr sz="2400"/>
            </a:lvl6pPr>
            <a:lvl7pPr indent="-381000" lvl="6" marL="3200400" algn="l">
              <a:lnSpc>
                <a:spcPct val="90000"/>
              </a:lnSpc>
              <a:spcBef>
                <a:spcPts val="500"/>
              </a:spcBef>
              <a:spcAft>
                <a:spcPts val="0"/>
              </a:spcAft>
              <a:buClr>
                <a:schemeClr val="dk1"/>
              </a:buClr>
              <a:buSzPts val="2400"/>
              <a:buChar char="•"/>
              <a:defRPr sz="2400"/>
            </a:lvl7pPr>
            <a:lvl8pPr indent="-381000" lvl="7" marL="3657600" algn="l">
              <a:lnSpc>
                <a:spcPct val="90000"/>
              </a:lnSpc>
              <a:spcBef>
                <a:spcPts val="500"/>
              </a:spcBef>
              <a:spcAft>
                <a:spcPts val="0"/>
              </a:spcAft>
              <a:buClr>
                <a:schemeClr val="dk1"/>
              </a:buClr>
              <a:buSzPts val="2400"/>
              <a:buChar char="•"/>
              <a:defRPr sz="2400"/>
            </a:lvl8pPr>
            <a:lvl9pPr indent="-381000" lvl="8" marL="4114800" algn="l">
              <a:lnSpc>
                <a:spcPct val="90000"/>
              </a:lnSpc>
              <a:spcBef>
                <a:spcPts val="500"/>
              </a:spcBef>
              <a:spcAft>
                <a:spcPts val="0"/>
              </a:spcAft>
              <a:buClr>
                <a:schemeClr val="dk1"/>
              </a:buClr>
              <a:buSzPts val="2400"/>
              <a:buChar char="•"/>
              <a:defRPr sz="2400"/>
            </a:lvl9pPr>
          </a:lstStyle>
          <a:p/>
        </p:txBody>
      </p:sp>
      <p:sp>
        <p:nvSpPr>
          <p:cNvPr id="382" name="Google Shape;382;p66"/>
          <p:cNvSpPr txBox="1"/>
          <p:nvPr>
            <p:ph idx="2" type="body"/>
          </p:nvPr>
        </p:nvSpPr>
        <p:spPr>
          <a:xfrm>
            <a:off x="6197600" y="1600202"/>
            <a:ext cx="5384800" cy="4525963"/>
          </a:xfrm>
          <a:prstGeom prst="rect">
            <a:avLst/>
          </a:prstGeom>
          <a:noFill/>
          <a:ln>
            <a:noFill/>
          </a:ln>
        </p:spPr>
        <p:txBody>
          <a:bodyPr anchorCtr="0" anchor="t" bIns="45700" lIns="91425" spcFirstLastPara="1" rIns="91425" wrap="square" tIns="45700">
            <a:noAutofit/>
          </a:bodyPr>
          <a:lstStyle>
            <a:lvl1pPr indent="-465646" lvl="0" marL="457200" algn="l">
              <a:lnSpc>
                <a:spcPct val="90000"/>
              </a:lnSpc>
              <a:spcBef>
                <a:spcPts val="1000"/>
              </a:spcBef>
              <a:spcAft>
                <a:spcPts val="0"/>
              </a:spcAft>
              <a:buClr>
                <a:schemeClr val="dk1"/>
              </a:buClr>
              <a:buSzPts val="3733"/>
              <a:buChar char="•"/>
              <a:defRPr sz="3733"/>
            </a:lvl1pPr>
            <a:lvl2pPr indent="-431800" lvl="1" marL="914400" algn="l">
              <a:lnSpc>
                <a:spcPct val="90000"/>
              </a:lnSpc>
              <a:spcBef>
                <a:spcPts val="500"/>
              </a:spcBef>
              <a:spcAft>
                <a:spcPts val="0"/>
              </a:spcAft>
              <a:buClr>
                <a:schemeClr val="dk1"/>
              </a:buClr>
              <a:buSzPts val="3200"/>
              <a:buChar char="•"/>
              <a:defRPr sz="3200"/>
            </a:lvl2pPr>
            <a:lvl3pPr indent="-397955" lvl="2" marL="1371600" algn="l">
              <a:lnSpc>
                <a:spcPct val="90000"/>
              </a:lnSpc>
              <a:spcBef>
                <a:spcPts val="500"/>
              </a:spcBef>
              <a:spcAft>
                <a:spcPts val="0"/>
              </a:spcAft>
              <a:buClr>
                <a:schemeClr val="dk1"/>
              </a:buClr>
              <a:buSzPts val="2667"/>
              <a:buChar char="•"/>
              <a:defRPr sz="2667"/>
            </a:lvl3pPr>
            <a:lvl4pPr indent="-381000" lvl="3" marL="1828800" algn="l">
              <a:lnSpc>
                <a:spcPct val="90000"/>
              </a:lnSpc>
              <a:spcBef>
                <a:spcPts val="500"/>
              </a:spcBef>
              <a:spcAft>
                <a:spcPts val="0"/>
              </a:spcAft>
              <a:buClr>
                <a:schemeClr val="dk1"/>
              </a:buClr>
              <a:buSzPts val="2400"/>
              <a:buChar char="•"/>
              <a:defRPr sz="2400"/>
            </a:lvl4pPr>
            <a:lvl5pPr indent="-381000" lvl="4" marL="2286000" algn="l">
              <a:lnSpc>
                <a:spcPct val="90000"/>
              </a:lnSpc>
              <a:spcBef>
                <a:spcPts val="500"/>
              </a:spcBef>
              <a:spcAft>
                <a:spcPts val="0"/>
              </a:spcAft>
              <a:buClr>
                <a:schemeClr val="dk1"/>
              </a:buClr>
              <a:buSzPts val="2400"/>
              <a:buChar char="•"/>
              <a:defRPr sz="2400"/>
            </a:lvl5pPr>
            <a:lvl6pPr indent="-381000" lvl="5" marL="2743200" algn="l">
              <a:lnSpc>
                <a:spcPct val="90000"/>
              </a:lnSpc>
              <a:spcBef>
                <a:spcPts val="500"/>
              </a:spcBef>
              <a:spcAft>
                <a:spcPts val="0"/>
              </a:spcAft>
              <a:buClr>
                <a:schemeClr val="dk1"/>
              </a:buClr>
              <a:buSzPts val="2400"/>
              <a:buChar char="•"/>
              <a:defRPr sz="2400"/>
            </a:lvl6pPr>
            <a:lvl7pPr indent="-381000" lvl="6" marL="3200400" algn="l">
              <a:lnSpc>
                <a:spcPct val="90000"/>
              </a:lnSpc>
              <a:spcBef>
                <a:spcPts val="500"/>
              </a:spcBef>
              <a:spcAft>
                <a:spcPts val="0"/>
              </a:spcAft>
              <a:buClr>
                <a:schemeClr val="dk1"/>
              </a:buClr>
              <a:buSzPts val="2400"/>
              <a:buChar char="•"/>
              <a:defRPr sz="2400"/>
            </a:lvl7pPr>
            <a:lvl8pPr indent="-381000" lvl="7" marL="3657600" algn="l">
              <a:lnSpc>
                <a:spcPct val="90000"/>
              </a:lnSpc>
              <a:spcBef>
                <a:spcPts val="500"/>
              </a:spcBef>
              <a:spcAft>
                <a:spcPts val="0"/>
              </a:spcAft>
              <a:buClr>
                <a:schemeClr val="dk1"/>
              </a:buClr>
              <a:buSzPts val="2400"/>
              <a:buChar char="•"/>
              <a:defRPr sz="2400"/>
            </a:lvl8pPr>
            <a:lvl9pPr indent="-381000" lvl="8" marL="4114800" algn="l">
              <a:lnSpc>
                <a:spcPct val="90000"/>
              </a:lnSpc>
              <a:spcBef>
                <a:spcPts val="500"/>
              </a:spcBef>
              <a:spcAft>
                <a:spcPts val="0"/>
              </a:spcAft>
              <a:buClr>
                <a:schemeClr val="dk1"/>
              </a:buClr>
              <a:buSzPts val="2400"/>
              <a:buChar char="•"/>
              <a:defRPr sz="2400"/>
            </a:lvl9pPr>
          </a:lstStyle>
          <a:p/>
        </p:txBody>
      </p:sp>
      <p:sp>
        <p:nvSpPr>
          <p:cNvPr id="383" name="Google Shape;383;p66"/>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384" name="Google Shape;384;p66"/>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385" name="Google Shape;385;p66"/>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386" name="Shape 386"/>
        <p:cNvGrpSpPr/>
        <p:nvPr/>
      </p:nvGrpSpPr>
      <p:grpSpPr>
        <a:xfrm>
          <a:off x="0" y="0"/>
          <a:ext cx="0" cy="0"/>
          <a:chOff x="0" y="0"/>
          <a:chExt cx="0" cy="0"/>
        </a:xfrm>
      </p:grpSpPr>
      <p:sp>
        <p:nvSpPr>
          <p:cNvPr id="387" name="Google Shape;387;p67"/>
          <p:cNvSpPr/>
          <p:nvPr/>
        </p:nvSpPr>
        <p:spPr>
          <a:xfrm rot="10800000">
            <a:off x="664381" y="1212352"/>
            <a:ext cx="3596121" cy="439198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67"/>
          <p:cNvSpPr txBox="1"/>
          <p:nvPr>
            <p:ph type="ctrTitle"/>
          </p:nvPr>
        </p:nvSpPr>
        <p:spPr>
          <a:xfrm>
            <a:off x="1604366" y="2654282"/>
            <a:ext cx="9923253" cy="150812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1" sz="6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89" name="Google Shape;389;p67"/>
          <p:cNvSpPr txBox="1"/>
          <p:nvPr>
            <p:ph idx="1" type="subTitle"/>
          </p:nvPr>
        </p:nvSpPr>
        <p:spPr>
          <a:xfrm>
            <a:off x="2053937" y="4230223"/>
            <a:ext cx="9144000" cy="560387"/>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1000"/>
              </a:spcBef>
              <a:spcAft>
                <a:spcPts val="0"/>
              </a:spcAft>
              <a:buClr>
                <a:srgbClr val="3BC1D0"/>
              </a:buClr>
              <a:buSzPts val="2400"/>
              <a:buNone/>
              <a:defRPr sz="2400">
                <a:solidFill>
                  <a:srgbClr val="3BC1D0"/>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90" name="Google Shape;390;p67"/>
          <p:cNvSpPr/>
          <p:nvPr/>
        </p:nvSpPr>
        <p:spPr>
          <a:xfrm>
            <a:off x="8213470" y="547224"/>
            <a:ext cx="2984467" cy="78281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67"/>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92" name="Shape 392"/>
        <p:cNvGrpSpPr/>
        <p:nvPr/>
      </p:nvGrpSpPr>
      <p:grpSpPr>
        <a:xfrm>
          <a:off x="0" y="0"/>
          <a:ext cx="0" cy="0"/>
          <a:chOff x="0" y="0"/>
          <a:chExt cx="0" cy="0"/>
        </a:xfrm>
      </p:grpSpPr>
      <p:sp>
        <p:nvSpPr>
          <p:cNvPr id="393" name="Google Shape;393;p68"/>
          <p:cNvSpPr/>
          <p:nvPr/>
        </p:nvSpPr>
        <p:spPr>
          <a:xfrm>
            <a:off x="7505" y="4410"/>
            <a:ext cx="12188825" cy="6856412"/>
          </a:xfrm>
          <a:prstGeom prst="rect">
            <a:avLst/>
          </a:prstGeom>
          <a:solidFill>
            <a:srgbClr val="3BC1D0">
              <a:alpha val="90196"/>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599"/>
              <a:buFont typeface="Arial"/>
              <a:buNone/>
            </a:pPr>
            <a:r>
              <a:t/>
            </a:r>
            <a:endParaRPr b="0" i="0" sz="3599" u="none" cap="none" strike="noStrike">
              <a:solidFill>
                <a:schemeClr val="lt1"/>
              </a:solidFill>
              <a:latin typeface="Arial"/>
              <a:ea typeface="Arial"/>
              <a:cs typeface="Arial"/>
              <a:sym typeface="Arial"/>
            </a:endParaRPr>
          </a:p>
        </p:txBody>
      </p:sp>
      <p:sp>
        <p:nvSpPr>
          <p:cNvPr id="394" name="Google Shape;394;p68"/>
          <p:cNvSpPr txBox="1"/>
          <p:nvPr>
            <p:ph type="ctrTitle"/>
          </p:nvPr>
        </p:nvSpPr>
        <p:spPr>
          <a:xfrm>
            <a:off x="1223057" y="2632716"/>
            <a:ext cx="9745884" cy="1233979"/>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b="1" sz="5400">
                <a:solidFill>
                  <a:schemeClr val="lt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395" name="Shape 395"/>
        <p:cNvGrpSpPr/>
        <p:nvPr/>
      </p:nvGrpSpPr>
      <p:grpSpPr>
        <a:xfrm>
          <a:off x="0" y="0"/>
          <a:ext cx="0" cy="0"/>
          <a:chOff x="0" y="0"/>
          <a:chExt cx="0" cy="0"/>
        </a:xfrm>
      </p:grpSpPr>
      <p:sp>
        <p:nvSpPr>
          <p:cNvPr id="396" name="Google Shape;396;p69"/>
          <p:cNvSpPr/>
          <p:nvPr>
            <p:ph idx="2" type="pic"/>
          </p:nvPr>
        </p:nvSpPr>
        <p:spPr>
          <a:xfrm>
            <a:off x="7179945" y="705988"/>
            <a:ext cx="4511040" cy="5911850"/>
          </a:xfrm>
          <a:prstGeom prst="rect">
            <a:avLst/>
          </a:prstGeom>
          <a:solidFill>
            <a:srgbClr val="F2F2F2"/>
          </a:solidFill>
          <a:ln>
            <a:noFill/>
          </a:ln>
        </p:spPr>
      </p:sp>
      <p:sp>
        <p:nvSpPr>
          <p:cNvPr id="397" name="Google Shape;397;p69"/>
          <p:cNvSpPr txBox="1"/>
          <p:nvPr>
            <p:ph type="ctrTitle"/>
          </p:nvPr>
        </p:nvSpPr>
        <p:spPr>
          <a:xfrm>
            <a:off x="1126145" y="318216"/>
            <a:ext cx="5680097"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98" name="Google Shape;398;p69"/>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399" name="Google Shape;399;p69"/>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69"/>
          <p:cNvSpPr txBox="1"/>
          <p:nvPr>
            <p:ph idx="1" type="body"/>
          </p:nvPr>
        </p:nvSpPr>
        <p:spPr>
          <a:xfrm>
            <a:off x="1125538" y="1958975"/>
            <a:ext cx="5715000"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rgbClr val="3BC1D0"/>
              </a:buClr>
              <a:buSzPts val="2800"/>
              <a:buChar char="•"/>
              <a:defRPr>
                <a:solidFill>
                  <a:srgbClr val="3BC1D0"/>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1" name="Google Shape;401;p69"/>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7" name="Shape 47"/>
        <p:cNvGrpSpPr/>
        <p:nvPr/>
      </p:nvGrpSpPr>
      <p:grpSpPr>
        <a:xfrm>
          <a:off x="0" y="0"/>
          <a:ext cx="0" cy="0"/>
          <a:chOff x="0" y="0"/>
          <a:chExt cx="0" cy="0"/>
        </a:xfrm>
      </p:grpSpPr>
      <p:sp>
        <p:nvSpPr>
          <p:cNvPr id="48" name="Google Shape;48;g3de283d61b7_0_10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9" name="Google Shape;49;g3de283d61b7_0_100"/>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g3de283d61b7_0_100"/>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1" name="Google Shape;51;g3de283d61b7_0_100"/>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2" name="Google Shape;52;g3de283d61b7_0_100"/>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r>
              <a:t/>
            </a:r>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402" name="Shape 402"/>
        <p:cNvGrpSpPr/>
        <p:nvPr/>
      </p:nvGrpSpPr>
      <p:grpSpPr>
        <a:xfrm>
          <a:off x="0" y="0"/>
          <a:ext cx="0" cy="0"/>
          <a:chOff x="0" y="0"/>
          <a:chExt cx="0" cy="0"/>
        </a:xfrm>
      </p:grpSpPr>
      <p:sp>
        <p:nvSpPr>
          <p:cNvPr id="403" name="Google Shape;403;p70"/>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04" name="Google Shape;404;p70"/>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405" name="Google Shape;405;p70"/>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70"/>
          <p:cNvSpPr txBox="1"/>
          <p:nvPr>
            <p:ph idx="1" type="body"/>
          </p:nvPr>
        </p:nvSpPr>
        <p:spPr>
          <a:xfrm>
            <a:off x="1125537" y="1958975"/>
            <a:ext cx="10528749"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7" name="Google Shape;407;p70"/>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408" name="Shape 408"/>
        <p:cNvGrpSpPr/>
        <p:nvPr/>
      </p:nvGrpSpPr>
      <p:grpSpPr>
        <a:xfrm>
          <a:off x="0" y="0"/>
          <a:ext cx="0" cy="0"/>
          <a:chOff x="0" y="0"/>
          <a:chExt cx="0" cy="0"/>
        </a:xfrm>
      </p:grpSpPr>
      <p:sp>
        <p:nvSpPr>
          <p:cNvPr id="409" name="Google Shape;409;p71"/>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10" name="Google Shape;410;p71"/>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411" name="Google Shape;411;p71"/>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71"/>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413" name="Shape 413"/>
        <p:cNvGrpSpPr/>
        <p:nvPr/>
      </p:nvGrpSpPr>
      <p:grpSpPr>
        <a:xfrm>
          <a:off x="0" y="0"/>
          <a:ext cx="0" cy="0"/>
          <a:chOff x="0" y="0"/>
          <a:chExt cx="0" cy="0"/>
        </a:xfrm>
      </p:grpSpPr>
      <p:sp>
        <p:nvSpPr>
          <p:cNvPr id="414" name="Google Shape;414;p72"/>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15" name="Google Shape;415;p72"/>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416" name="Google Shape;416;p72"/>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72"/>
          <p:cNvSpPr txBox="1"/>
          <p:nvPr>
            <p:ph idx="1" type="body"/>
          </p:nvPr>
        </p:nvSpPr>
        <p:spPr>
          <a:xfrm>
            <a:off x="1125537" y="1958975"/>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8" name="Google Shape;418;p72"/>
          <p:cNvSpPr txBox="1"/>
          <p:nvPr>
            <p:ph idx="2" type="body"/>
          </p:nvPr>
        </p:nvSpPr>
        <p:spPr>
          <a:xfrm>
            <a:off x="6594683" y="1958974"/>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9" name="Google Shape;419;p72"/>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spTree>
      <p:nvGrpSpPr>
        <p:cNvPr id="420" name="Shape 420"/>
        <p:cNvGrpSpPr/>
        <p:nvPr/>
      </p:nvGrpSpPr>
      <p:grpSpPr>
        <a:xfrm>
          <a:off x="0" y="0"/>
          <a:ext cx="0" cy="0"/>
          <a:chOff x="0" y="0"/>
          <a:chExt cx="0" cy="0"/>
        </a:xfrm>
      </p:grpSpPr>
      <p:sp>
        <p:nvSpPr>
          <p:cNvPr id="421" name="Google Shape;421;p73"/>
          <p:cNvSpPr txBox="1"/>
          <p:nvPr>
            <p:ph type="ctrTitle"/>
          </p:nvPr>
        </p:nvSpPr>
        <p:spPr>
          <a:xfrm>
            <a:off x="1126146" y="318216"/>
            <a:ext cx="5468538"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22" name="Google Shape;422;p73"/>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423" name="Google Shape;423;p73"/>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73"/>
          <p:cNvSpPr txBox="1"/>
          <p:nvPr>
            <p:ph idx="1" type="body"/>
          </p:nvPr>
        </p:nvSpPr>
        <p:spPr>
          <a:xfrm>
            <a:off x="1125537" y="1958975"/>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5" name="Google Shape;425;p73"/>
          <p:cNvSpPr/>
          <p:nvPr>
            <p:ph idx="2" type="pic"/>
          </p:nvPr>
        </p:nvSpPr>
        <p:spPr>
          <a:xfrm>
            <a:off x="6852999" y="198438"/>
            <a:ext cx="5059602" cy="6513512"/>
          </a:xfrm>
          <a:prstGeom prst="rect">
            <a:avLst/>
          </a:prstGeom>
          <a:noFill/>
          <a:ln>
            <a:noFill/>
          </a:ln>
        </p:spPr>
      </p:sp>
      <p:sp>
        <p:nvSpPr>
          <p:cNvPr id="426" name="Google Shape;426;p73"/>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ster Slide 1">
  <p:cSld name="Master Slide 1">
    <p:spTree>
      <p:nvGrpSpPr>
        <p:cNvPr id="427" name="Shape 427"/>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Slide">
  <p:cSld name="13_Title Slide">
    <p:spTree>
      <p:nvGrpSpPr>
        <p:cNvPr id="428" name="Shape 428"/>
        <p:cNvGrpSpPr/>
        <p:nvPr/>
      </p:nvGrpSpPr>
      <p:grpSpPr>
        <a:xfrm>
          <a:off x="0" y="0"/>
          <a:ext cx="0" cy="0"/>
          <a:chOff x="0" y="0"/>
          <a:chExt cx="0" cy="0"/>
        </a:xfrm>
      </p:grpSpPr>
      <p:sp>
        <p:nvSpPr>
          <p:cNvPr id="429" name="Google Shape;429;p75"/>
          <p:cNvSpPr/>
          <p:nvPr>
            <p:ph idx="2" type="pic"/>
          </p:nvPr>
        </p:nvSpPr>
        <p:spPr>
          <a:xfrm>
            <a:off x="7179945" y="705988"/>
            <a:ext cx="4511040" cy="5911850"/>
          </a:xfrm>
          <a:prstGeom prst="rect">
            <a:avLst/>
          </a:prstGeom>
          <a:solidFill>
            <a:srgbClr val="F2F2F2"/>
          </a:solidFill>
          <a:ln>
            <a:noFill/>
          </a:ln>
        </p:spPr>
      </p:sp>
      <p:sp>
        <p:nvSpPr>
          <p:cNvPr id="430" name="Google Shape;430;p75"/>
          <p:cNvSpPr txBox="1"/>
          <p:nvPr>
            <p:ph type="ctrTitle"/>
          </p:nvPr>
        </p:nvSpPr>
        <p:spPr>
          <a:xfrm>
            <a:off x="1126145" y="318216"/>
            <a:ext cx="5680097"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31" name="Google Shape;431;p75"/>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432" name="Google Shape;432;p75"/>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75"/>
          <p:cNvSpPr txBox="1"/>
          <p:nvPr>
            <p:ph idx="1" type="body"/>
          </p:nvPr>
        </p:nvSpPr>
        <p:spPr>
          <a:xfrm>
            <a:off x="1125538" y="1958975"/>
            <a:ext cx="5715000"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rgbClr val="3BC1D0"/>
              </a:buClr>
              <a:buSzPts val="2800"/>
              <a:buChar char="•"/>
              <a:defRPr>
                <a:solidFill>
                  <a:srgbClr val="3BC1D0"/>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4" name="Google Shape;434;p75"/>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Title Slide">
  <p:cSld name="14_Title Slide">
    <p:spTree>
      <p:nvGrpSpPr>
        <p:cNvPr id="435" name="Shape 435"/>
        <p:cNvGrpSpPr/>
        <p:nvPr/>
      </p:nvGrpSpPr>
      <p:grpSpPr>
        <a:xfrm>
          <a:off x="0" y="0"/>
          <a:ext cx="0" cy="0"/>
          <a:chOff x="0" y="0"/>
          <a:chExt cx="0" cy="0"/>
        </a:xfrm>
      </p:grpSpPr>
      <p:sp>
        <p:nvSpPr>
          <p:cNvPr id="436" name="Google Shape;436;p76"/>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37" name="Google Shape;437;p76"/>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438" name="Google Shape;438;p76"/>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76"/>
          <p:cNvSpPr txBox="1"/>
          <p:nvPr>
            <p:ph idx="1" type="body"/>
          </p:nvPr>
        </p:nvSpPr>
        <p:spPr>
          <a:xfrm>
            <a:off x="1125537" y="1958975"/>
            <a:ext cx="10528749"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0" name="Google Shape;440;p76"/>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Title Slide">
  <p:cSld name="15_Title Slide">
    <p:spTree>
      <p:nvGrpSpPr>
        <p:cNvPr id="441" name="Shape 441"/>
        <p:cNvGrpSpPr/>
        <p:nvPr/>
      </p:nvGrpSpPr>
      <p:grpSpPr>
        <a:xfrm>
          <a:off x="0" y="0"/>
          <a:ext cx="0" cy="0"/>
          <a:chOff x="0" y="0"/>
          <a:chExt cx="0" cy="0"/>
        </a:xfrm>
      </p:grpSpPr>
      <p:sp>
        <p:nvSpPr>
          <p:cNvPr id="442" name="Google Shape;442;p77"/>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43" name="Google Shape;443;p77"/>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444" name="Google Shape;444;p77"/>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77"/>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Title Slide">
  <p:cSld name="16_Title Slide">
    <p:spTree>
      <p:nvGrpSpPr>
        <p:cNvPr id="446" name="Shape 446"/>
        <p:cNvGrpSpPr/>
        <p:nvPr/>
      </p:nvGrpSpPr>
      <p:grpSpPr>
        <a:xfrm>
          <a:off x="0" y="0"/>
          <a:ext cx="0" cy="0"/>
          <a:chOff x="0" y="0"/>
          <a:chExt cx="0" cy="0"/>
        </a:xfrm>
      </p:grpSpPr>
      <p:sp>
        <p:nvSpPr>
          <p:cNvPr id="447" name="Google Shape;447;p78"/>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48" name="Google Shape;448;p78"/>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449" name="Google Shape;449;p78"/>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78"/>
          <p:cNvSpPr txBox="1"/>
          <p:nvPr>
            <p:ph idx="1" type="body"/>
          </p:nvPr>
        </p:nvSpPr>
        <p:spPr>
          <a:xfrm>
            <a:off x="1125537" y="1958975"/>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78"/>
          <p:cNvSpPr txBox="1"/>
          <p:nvPr>
            <p:ph idx="2" type="body"/>
          </p:nvPr>
        </p:nvSpPr>
        <p:spPr>
          <a:xfrm>
            <a:off x="6594683" y="1958974"/>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78"/>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Title Slide">
  <p:cSld name="17_Title Slide">
    <p:spTree>
      <p:nvGrpSpPr>
        <p:cNvPr id="453" name="Shape 453"/>
        <p:cNvGrpSpPr/>
        <p:nvPr/>
      </p:nvGrpSpPr>
      <p:grpSpPr>
        <a:xfrm>
          <a:off x="0" y="0"/>
          <a:ext cx="0" cy="0"/>
          <a:chOff x="0" y="0"/>
          <a:chExt cx="0" cy="0"/>
        </a:xfrm>
      </p:grpSpPr>
      <p:sp>
        <p:nvSpPr>
          <p:cNvPr id="454" name="Google Shape;454;p79"/>
          <p:cNvSpPr txBox="1"/>
          <p:nvPr>
            <p:ph type="ctrTitle"/>
          </p:nvPr>
        </p:nvSpPr>
        <p:spPr>
          <a:xfrm>
            <a:off x="1126146" y="318216"/>
            <a:ext cx="5468538"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55" name="Google Shape;455;p79"/>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456" name="Google Shape;456;p79"/>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79"/>
          <p:cNvSpPr txBox="1"/>
          <p:nvPr>
            <p:ph idx="1" type="body"/>
          </p:nvPr>
        </p:nvSpPr>
        <p:spPr>
          <a:xfrm>
            <a:off x="1125537" y="1958975"/>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8" name="Google Shape;458;p79"/>
          <p:cNvSpPr/>
          <p:nvPr>
            <p:ph idx="2" type="pic"/>
          </p:nvPr>
        </p:nvSpPr>
        <p:spPr>
          <a:xfrm>
            <a:off x="6852999" y="198438"/>
            <a:ext cx="5059602" cy="6513512"/>
          </a:xfrm>
          <a:prstGeom prst="rect">
            <a:avLst/>
          </a:prstGeom>
          <a:noFill/>
          <a:ln>
            <a:noFill/>
          </a:ln>
        </p:spPr>
      </p:sp>
      <p:sp>
        <p:nvSpPr>
          <p:cNvPr id="459" name="Google Shape;459;p79"/>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53" name="Shape 53"/>
        <p:cNvGrpSpPr/>
        <p:nvPr/>
      </p:nvGrpSpPr>
      <p:grpSpPr>
        <a:xfrm>
          <a:off x="0" y="0"/>
          <a:ext cx="0" cy="0"/>
          <a:chOff x="0" y="0"/>
          <a:chExt cx="0" cy="0"/>
        </a:xfrm>
      </p:grpSpPr>
      <p:sp>
        <p:nvSpPr>
          <p:cNvPr id="54" name="Google Shape;54;g3de283d61b7_0_106"/>
          <p:cNvSpPr txBox="1"/>
          <p:nvPr>
            <p:ph type="ctrTitle"/>
          </p:nvPr>
        </p:nvSpPr>
        <p:spPr>
          <a:xfrm>
            <a:off x="1126146" y="318216"/>
            <a:ext cx="54684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5" name="Google Shape;55;g3de283d61b7_0_106"/>
          <p:cNvSpPr/>
          <p:nvPr/>
        </p:nvSpPr>
        <p:spPr>
          <a:xfrm>
            <a:off x="774700" y="0"/>
            <a:ext cx="200100" cy="1959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pic>
        <p:nvPicPr>
          <p:cNvPr id="56" name="Google Shape;56;g3de283d61b7_0_106"/>
          <p:cNvPicPr preferRelativeResize="0"/>
          <p:nvPr/>
        </p:nvPicPr>
        <p:blipFill rotWithShape="1">
          <a:blip r:embed="rId2">
            <a:alphaModFix/>
          </a:blip>
          <a:srcRect b="0" l="0" r="0" t="0"/>
          <a:stretch/>
        </p:blipFill>
        <p:spPr>
          <a:xfrm>
            <a:off x="12030594" y="0"/>
            <a:ext cx="155864" cy="6857999"/>
          </a:xfrm>
          <a:prstGeom prst="rect">
            <a:avLst/>
          </a:prstGeom>
          <a:noFill/>
          <a:ln>
            <a:noFill/>
          </a:ln>
        </p:spPr>
      </p:pic>
      <p:sp>
        <p:nvSpPr>
          <p:cNvPr id="57" name="Google Shape;57;g3de283d61b7_0_106"/>
          <p:cNvSpPr txBox="1"/>
          <p:nvPr>
            <p:ph idx="1" type="body"/>
          </p:nvPr>
        </p:nvSpPr>
        <p:spPr>
          <a:xfrm>
            <a:off x="1125537" y="1958975"/>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g3de283d61b7_0_106"/>
          <p:cNvSpPr/>
          <p:nvPr>
            <p:ph idx="2" type="pic"/>
          </p:nvPr>
        </p:nvSpPr>
        <p:spPr>
          <a:xfrm>
            <a:off x="6852999" y="198438"/>
            <a:ext cx="5059500" cy="6513600"/>
          </a:xfrm>
          <a:prstGeom prst="rect">
            <a:avLst/>
          </a:prstGeom>
          <a:noFill/>
          <a:ln>
            <a:noFill/>
          </a:ln>
        </p:spPr>
      </p:sp>
      <p:sp>
        <p:nvSpPr>
          <p:cNvPr id="59" name="Google Shape;59;g3de283d61b7_0_106"/>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A logo for a company&#10;&#10;AI-generated content may be incorrect." id="60" name="Google Shape;60;g3de283d61b7_0_106"/>
          <p:cNvPicPr preferRelativeResize="0"/>
          <p:nvPr/>
        </p:nvPicPr>
        <p:blipFill rotWithShape="1">
          <a:blip r:embed="rId3">
            <a:alphaModFix/>
          </a:blip>
          <a:srcRect b="0" l="0" r="0" t="0"/>
          <a:stretch/>
        </p:blipFill>
        <p:spPr>
          <a:xfrm>
            <a:off x="125825" y="6036122"/>
            <a:ext cx="2783631" cy="774777"/>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Title Slide">
  <p:cSld name="18_Title Slide">
    <p:spTree>
      <p:nvGrpSpPr>
        <p:cNvPr id="460" name="Shape 460"/>
        <p:cNvGrpSpPr/>
        <p:nvPr/>
      </p:nvGrpSpPr>
      <p:grpSpPr>
        <a:xfrm>
          <a:off x="0" y="0"/>
          <a:ext cx="0" cy="0"/>
          <a:chOff x="0" y="0"/>
          <a:chExt cx="0" cy="0"/>
        </a:xfrm>
      </p:grpSpPr>
      <p:sp>
        <p:nvSpPr>
          <p:cNvPr id="461" name="Google Shape;461;p80"/>
          <p:cNvSpPr/>
          <p:nvPr>
            <p:ph idx="2" type="pic"/>
          </p:nvPr>
        </p:nvSpPr>
        <p:spPr>
          <a:xfrm>
            <a:off x="7179945" y="705988"/>
            <a:ext cx="4511040" cy="5911850"/>
          </a:xfrm>
          <a:prstGeom prst="rect">
            <a:avLst/>
          </a:prstGeom>
          <a:solidFill>
            <a:srgbClr val="F2F2F2"/>
          </a:solidFill>
          <a:ln>
            <a:noFill/>
          </a:ln>
        </p:spPr>
      </p:sp>
      <p:sp>
        <p:nvSpPr>
          <p:cNvPr id="462" name="Google Shape;462;p80"/>
          <p:cNvSpPr txBox="1"/>
          <p:nvPr>
            <p:ph type="ctrTitle"/>
          </p:nvPr>
        </p:nvSpPr>
        <p:spPr>
          <a:xfrm>
            <a:off x="1126145" y="318216"/>
            <a:ext cx="5680097"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63" name="Google Shape;463;p80"/>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464" name="Google Shape;464;p80"/>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80"/>
          <p:cNvSpPr txBox="1"/>
          <p:nvPr>
            <p:ph idx="1" type="body"/>
          </p:nvPr>
        </p:nvSpPr>
        <p:spPr>
          <a:xfrm>
            <a:off x="1125538" y="1958975"/>
            <a:ext cx="5715000"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rgbClr val="3BC1D0"/>
              </a:buClr>
              <a:buSzPts val="2800"/>
              <a:buChar char="•"/>
              <a:defRPr>
                <a:solidFill>
                  <a:srgbClr val="3BC1D0"/>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6" name="Google Shape;466;p80"/>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Title Slide">
  <p:cSld name="19_Title Slide">
    <p:spTree>
      <p:nvGrpSpPr>
        <p:cNvPr id="467" name="Shape 467"/>
        <p:cNvGrpSpPr/>
        <p:nvPr/>
      </p:nvGrpSpPr>
      <p:grpSpPr>
        <a:xfrm>
          <a:off x="0" y="0"/>
          <a:ext cx="0" cy="0"/>
          <a:chOff x="0" y="0"/>
          <a:chExt cx="0" cy="0"/>
        </a:xfrm>
      </p:grpSpPr>
      <p:sp>
        <p:nvSpPr>
          <p:cNvPr id="468" name="Google Shape;468;p81"/>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69" name="Google Shape;469;p81"/>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470" name="Google Shape;470;p81"/>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81"/>
          <p:cNvSpPr txBox="1"/>
          <p:nvPr>
            <p:ph idx="1" type="body"/>
          </p:nvPr>
        </p:nvSpPr>
        <p:spPr>
          <a:xfrm>
            <a:off x="1125537" y="1958975"/>
            <a:ext cx="10528749"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2" name="Google Shape;472;p81"/>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Title Slide">
  <p:cSld name="20_Title Slide">
    <p:spTree>
      <p:nvGrpSpPr>
        <p:cNvPr id="473" name="Shape 473"/>
        <p:cNvGrpSpPr/>
        <p:nvPr/>
      </p:nvGrpSpPr>
      <p:grpSpPr>
        <a:xfrm>
          <a:off x="0" y="0"/>
          <a:ext cx="0" cy="0"/>
          <a:chOff x="0" y="0"/>
          <a:chExt cx="0" cy="0"/>
        </a:xfrm>
      </p:grpSpPr>
      <p:sp>
        <p:nvSpPr>
          <p:cNvPr id="474" name="Google Shape;474;p82"/>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75" name="Google Shape;475;p82"/>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476" name="Google Shape;476;p82"/>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82"/>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Title Slide">
  <p:cSld name="21_Title Slide">
    <p:spTree>
      <p:nvGrpSpPr>
        <p:cNvPr id="478" name="Shape 478"/>
        <p:cNvGrpSpPr/>
        <p:nvPr/>
      </p:nvGrpSpPr>
      <p:grpSpPr>
        <a:xfrm>
          <a:off x="0" y="0"/>
          <a:ext cx="0" cy="0"/>
          <a:chOff x="0" y="0"/>
          <a:chExt cx="0" cy="0"/>
        </a:xfrm>
      </p:grpSpPr>
      <p:sp>
        <p:nvSpPr>
          <p:cNvPr id="479" name="Google Shape;479;p83"/>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80" name="Google Shape;480;p83"/>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481" name="Google Shape;481;p83"/>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83"/>
          <p:cNvSpPr txBox="1"/>
          <p:nvPr>
            <p:ph idx="1" type="body"/>
          </p:nvPr>
        </p:nvSpPr>
        <p:spPr>
          <a:xfrm>
            <a:off x="1125537" y="1958975"/>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3" name="Google Shape;483;p83"/>
          <p:cNvSpPr txBox="1"/>
          <p:nvPr>
            <p:ph idx="2" type="body"/>
          </p:nvPr>
        </p:nvSpPr>
        <p:spPr>
          <a:xfrm>
            <a:off x="6594683" y="1958974"/>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4" name="Google Shape;484;p83"/>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Title Slide">
  <p:cSld name="22_Title Slide">
    <p:spTree>
      <p:nvGrpSpPr>
        <p:cNvPr id="485" name="Shape 485"/>
        <p:cNvGrpSpPr/>
        <p:nvPr/>
      </p:nvGrpSpPr>
      <p:grpSpPr>
        <a:xfrm>
          <a:off x="0" y="0"/>
          <a:ext cx="0" cy="0"/>
          <a:chOff x="0" y="0"/>
          <a:chExt cx="0" cy="0"/>
        </a:xfrm>
      </p:grpSpPr>
      <p:sp>
        <p:nvSpPr>
          <p:cNvPr id="486" name="Google Shape;486;p84"/>
          <p:cNvSpPr txBox="1"/>
          <p:nvPr>
            <p:ph type="ctrTitle"/>
          </p:nvPr>
        </p:nvSpPr>
        <p:spPr>
          <a:xfrm>
            <a:off x="1126146" y="318216"/>
            <a:ext cx="5468538"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87" name="Google Shape;487;p84"/>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488" name="Google Shape;488;p84"/>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84"/>
          <p:cNvSpPr txBox="1"/>
          <p:nvPr>
            <p:ph idx="1" type="body"/>
          </p:nvPr>
        </p:nvSpPr>
        <p:spPr>
          <a:xfrm>
            <a:off x="1125537" y="1958975"/>
            <a:ext cx="5059603"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0" name="Google Shape;490;p84"/>
          <p:cNvSpPr/>
          <p:nvPr>
            <p:ph idx="2" type="pic"/>
          </p:nvPr>
        </p:nvSpPr>
        <p:spPr>
          <a:xfrm>
            <a:off x="6852999" y="198438"/>
            <a:ext cx="5059602" cy="6513512"/>
          </a:xfrm>
          <a:prstGeom prst="rect">
            <a:avLst/>
          </a:prstGeom>
          <a:noFill/>
          <a:ln>
            <a:noFill/>
          </a:ln>
        </p:spPr>
      </p:sp>
      <p:sp>
        <p:nvSpPr>
          <p:cNvPr id="491" name="Google Shape;491;p84"/>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492" name="Shape 492"/>
        <p:cNvGrpSpPr/>
        <p:nvPr/>
      </p:nvGrpSpPr>
      <p:grpSpPr>
        <a:xfrm>
          <a:off x="0" y="0"/>
          <a:ext cx="0" cy="0"/>
          <a:chOff x="0" y="0"/>
          <a:chExt cx="0" cy="0"/>
        </a:xfrm>
      </p:grpSpPr>
      <p:sp>
        <p:nvSpPr>
          <p:cNvPr id="493" name="Google Shape;493;p8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94" name="Google Shape;494;p8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5" name="Google Shape;495;p8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6" name="Google Shape;496;p85"/>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97" name="Google Shape;497;p85"/>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98" name="Google Shape;498;p85"/>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2">
    <p:spTree>
      <p:nvGrpSpPr>
        <p:cNvPr id="499" name="Shape 499"/>
        <p:cNvGrpSpPr/>
        <p:nvPr/>
      </p:nvGrpSpPr>
      <p:grpSpPr>
        <a:xfrm>
          <a:off x="0" y="0"/>
          <a:ext cx="0" cy="0"/>
          <a:chOff x="0" y="0"/>
          <a:chExt cx="0" cy="0"/>
        </a:xfrm>
      </p:grpSpPr>
      <p:sp>
        <p:nvSpPr>
          <p:cNvPr id="500" name="Google Shape;500;p86"/>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01" name="Google Shape;501;p86"/>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502" name="Google Shape;502;p86"/>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86"/>
          <p:cNvSpPr txBox="1"/>
          <p:nvPr>
            <p:ph idx="1" type="body"/>
          </p:nvPr>
        </p:nvSpPr>
        <p:spPr>
          <a:xfrm>
            <a:off x="1125537" y="1958975"/>
            <a:ext cx="10528749" cy="4752975"/>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4" name="Google Shape;504;p86"/>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505" name="Google Shape;505;p86"/>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509" name="Shape 509"/>
        <p:cNvGrpSpPr/>
        <p:nvPr/>
      </p:nvGrpSpPr>
      <p:grpSpPr>
        <a:xfrm>
          <a:off x="0" y="0"/>
          <a:ext cx="0" cy="0"/>
          <a:chOff x="0" y="0"/>
          <a:chExt cx="0" cy="0"/>
        </a:xfrm>
      </p:grpSpPr>
      <p:sp>
        <p:nvSpPr>
          <p:cNvPr id="510" name="Google Shape;510;g3d6fd33fba2_1_619"/>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11" name="Google Shape;511;g3d6fd33fba2_1_619"/>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512" name="Google Shape;512;g3d6fd33fba2_1_619"/>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g3d6fd33fba2_1_619"/>
          <p:cNvSpPr txBox="1"/>
          <p:nvPr>
            <p:ph idx="1" type="body"/>
          </p:nvPr>
        </p:nvSpPr>
        <p:spPr>
          <a:xfrm>
            <a:off x="1125537" y="1958975"/>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4" name="Google Shape;514;g3d6fd33fba2_1_619"/>
          <p:cNvSpPr txBox="1"/>
          <p:nvPr>
            <p:ph idx="2" type="body"/>
          </p:nvPr>
        </p:nvSpPr>
        <p:spPr>
          <a:xfrm>
            <a:off x="6594683" y="1958974"/>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5" name="Google Shape;515;g3d6fd33fba2_1_619"/>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516" name="Google Shape;516;g3d6fd33fba2_1_619"/>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17" name="Shape 517"/>
        <p:cNvGrpSpPr/>
        <p:nvPr/>
      </p:nvGrpSpPr>
      <p:grpSpPr>
        <a:xfrm>
          <a:off x="0" y="0"/>
          <a:ext cx="0" cy="0"/>
          <a:chOff x="0" y="0"/>
          <a:chExt cx="0" cy="0"/>
        </a:xfrm>
      </p:grpSpPr>
      <p:sp>
        <p:nvSpPr>
          <p:cNvPr id="518" name="Google Shape;518;g3d6fd33fba2_1_842"/>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19" name="Google Shape;519;g3d6fd33fba2_1_842"/>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20" name="Google Shape;520;g3d6fd33fba2_1_842"/>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3_Title Slide">
    <p:spTree>
      <p:nvGrpSpPr>
        <p:cNvPr id="521" name="Shape 521"/>
        <p:cNvGrpSpPr/>
        <p:nvPr/>
      </p:nvGrpSpPr>
      <p:grpSpPr>
        <a:xfrm>
          <a:off x="0" y="0"/>
          <a:ext cx="0" cy="0"/>
          <a:chOff x="0" y="0"/>
          <a:chExt cx="0" cy="0"/>
        </a:xfrm>
      </p:grpSpPr>
      <p:sp>
        <p:nvSpPr>
          <p:cNvPr id="522" name="Google Shape;522;g3d6fd33fba2_1_627"/>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4000"/>
              <a:buFont typeface="Neuton"/>
              <a:buNone/>
              <a:defRPr b="1" sz="4000">
                <a:latin typeface="Neuton"/>
                <a:ea typeface="Neuton"/>
                <a:cs typeface="Neuton"/>
                <a:sym typeface="Neuton"/>
              </a:defRPr>
            </a:lvl1pPr>
            <a:lvl2pPr lvl="1" algn="l">
              <a:lnSpc>
                <a:spcPct val="90000"/>
              </a:lnSpc>
              <a:spcBef>
                <a:spcPts val="0"/>
              </a:spcBef>
              <a:spcAft>
                <a:spcPts val="0"/>
              </a:spcAft>
              <a:buClr>
                <a:schemeClr val="dk1"/>
              </a:buClr>
              <a:buSzPts val="1400"/>
              <a:buFont typeface="Open Sans"/>
              <a:buNone/>
              <a:defRPr/>
            </a:lvl2pPr>
            <a:lvl3pPr lvl="2" algn="l">
              <a:lnSpc>
                <a:spcPct val="90000"/>
              </a:lnSpc>
              <a:spcBef>
                <a:spcPts val="0"/>
              </a:spcBef>
              <a:spcAft>
                <a:spcPts val="0"/>
              </a:spcAft>
              <a:buClr>
                <a:schemeClr val="dk1"/>
              </a:buClr>
              <a:buSzPts val="1400"/>
              <a:buFont typeface="Open Sans"/>
              <a:buNone/>
              <a:defRPr/>
            </a:lvl3pPr>
            <a:lvl4pPr lvl="3" algn="l">
              <a:lnSpc>
                <a:spcPct val="90000"/>
              </a:lnSpc>
              <a:spcBef>
                <a:spcPts val="0"/>
              </a:spcBef>
              <a:spcAft>
                <a:spcPts val="0"/>
              </a:spcAft>
              <a:buClr>
                <a:schemeClr val="dk1"/>
              </a:buClr>
              <a:buSzPts val="1400"/>
              <a:buFont typeface="Open Sans"/>
              <a:buNone/>
              <a:defRPr/>
            </a:lvl4pPr>
            <a:lvl5pPr lvl="4" algn="l">
              <a:lnSpc>
                <a:spcPct val="90000"/>
              </a:lnSpc>
              <a:spcBef>
                <a:spcPts val="0"/>
              </a:spcBef>
              <a:spcAft>
                <a:spcPts val="0"/>
              </a:spcAft>
              <a:buClr>
                <a:schemeClr val="dk1"/>
              </a:buClr>
              <a:buSzPts val="1400"/>
              <a:buFont typeface="Open Sans"/>
              <a:buNone/>
              <a:defRPr/>
            </a:lvl5pPr>
            <a:lvl6pPr lvl="5" algn="l">
              <a:lnSpc>
                <a:spcPct val="90000"/>
              </a:lnSpc>
              <a:spcBef>
                <a:spcPts val="0"/>
              </a:spcBef>
              <a:spcAft>
                <a:spcPts val="0"/>
              </a:spcAft>
              <a:buClr>
                <a:schemeClr val="dk1"/>
              </a:buClr>
              <a:buSzPts val="1400"/>
              <a:buFont typeface="Open Sans"/>
              <a:buNone/>
              <a:defRPr/>
            </a:lvl6pPr>
            <a:lvl7pPr lvl="6" algn="l">
              <a:lnSpc>
                <a:spcPct val="90000"/>
              </a:lnSpc>
              <a:spcBef>
                <a:spcPts val="0"/>
              </a:spcBef>
              <a:spcAft>
                <a:spcPts val="0"/>
              </a:spcAft>
              <a:buClr>
                <a:schemeClr val="dk1"/>
              </a:buClr>
              <a:buSzPts val="1400"/>
              <a:buFont typeface="Open Sans"/>
              <a:buNone/>
              <a:defRPr/>
            </a:lvl7pPr>
            <a:lvl8pPr lvl="7" algn="l">
              <a:lnSpc>
                <a:spcPct val="90000"/>
              </a:lnSpc>
              <a:spcBef>
                <a:spcPts val="0"/>
              </a:spcBef>
              <a:spcAft>
                <a:spcPts val="0"/>
              </a:spcAft>
              <a:buClr>
                <a:schemeClr val="dk1"/>
              </a:buClr>
              <a:buSzPts val="1400"/>
              <a:buFont typeface="Open Sans"/>
              <a:buNone/>
              <a:defRPr/>
            </a:lvl8pPr>
            <a:lvl9pPr lvl="8" algn="l">
              <a:lnSpc>
                <a:spcPct val="90000"/>
              </a:lnSpc>
              <a:spcBef>
                <a:spcPts val="0"/>
              </a:spcBef>
              <a:spcAft>
                <a:spcPts val="0"/>
              </a:spcAft>
              <a:buClr>
                <a:schemeClr val="dk1"/>
              </a:buClr>
              <a:buSzPts val="1400"/>
              <a:buFont typeface="Open Sans"/>
              <a:buNone/>
              <a:defRPr/>
            </a:lvl9pPr>
          </a:lstStyle>
          <a:p/>
        </p:txBody>
      </p:sp>
      <p:sp>
        <p:nvSpPr>
          <p:cNvPr id="523" name="Google Shape;523;g3d6fd33fba2_1_627"/>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900"/>
              <a:buFont typeface="Arial"/>
              <a:buNone/>
            </a:pPr>
            <a:r>
              <a:t/>
            </a:r>
            <a:endParaRPr b="0" i="0" sz="900" u="none" cap="none" strike="noStrike">
              <a:solidFill>
                <a:schemeClr val="lt1"/>
              </a:solidFill>
              <a:latin typeface="Calibri"/>
              <a:ea typeface="Calibri"/>
              <a:cs typeface="Calibri"/>
              <a:sym typeface="Calibri"/>
            </a:endParaRPr>
          </a:p>
        </p:txBody>
      </p:sp>
      <p:pic>
        <p:nvPicPr>
          <p:cNvPr id="524" name="Google Shape;524;g3d6fd33fba2_1_627"/>
          <p:cNvPicPr preferRelativeResize="0"/>
          <p:nvPr/>
        </p:nvPicPr>
        <p:blipFill rotWithShape="1">
          <a:blip r:embed="rId2">
            <a:alphaModFix/>
          </a:blip>
          <a:srcRect b="0" l="0" r="0" t="0"/>
          <a:stretch/>
        </p:blipFill>
        <p:spPr>
          <a:xfrm>
            <a:off x="12030594" y="0"/>
            <a:ext cx="155864" cy="6858000"/>
          </a:xfrm>
          <a:prstGeom prst="rect">
            <a:avLst/>
          </a:prstGeom>
          <a:noFill/>
          <a:ln>
            <a:noFill/>
          </a:ln>
        </p:spPr>
      </p:pic>
      <p:sp>
        <p:nvSpPr>
          <p:cNvPr id="525" name="Google Shape;525;g3d6fd33fba2_1_627"/>
          <p:cNvSpPr txBox="1"/>
          <p:nvPr>
            <p:ph idx="1" type="body"/>
          </p:nvPr>
        </p:nvSpPr>
        <p:spPr>
          <a:xfrm>
            <a:off x="1125537" y="1958975"/>
            <a:ext cx="10528800" cy="47529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6" name="Google Shape;526;g3d6fd33fba2_1_627"/>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527" name="Google Shape;527;g3d6fd33fba2_1_627"/>
          <p:cNvPicPr preferRelativeResize="0"/>
          <p:nvPr/>
        </p:nvPicPr>
        <p:blipFill rotWithShape="1">
          <a:blip r:embed="rId3">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18_Title Slide">
    <p:spTree>
      <p:nvGrpSpPr>
        <p:cNvPr id="64" name="Shape 64"/>
        <p:cNvGrpSpPr/>
        <p:nvPr/>
      </p:nvGrpSpPr>
      <p:grpSpPr>
        <a:xfrm>
          <a:off x="0" y="0"/>
          <a:ext cx="0" cy="0"/>
          <a:chOff x="0" y="0"/>
          <a:chExt cx="0" cy="0"/>
        </a:xfrm>
      </p:grpSpPr>
      <p:sp>
        <p:nvSpPr>
          <p:cNvPr id="65" name="Google Shape;65;p21"/>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4000"/>
              <a:buFont typeface="Neuton"/>
              <a:buNone/>
              <a:defRPr b="1" sz="4000">
                <a:latin typeface="Neuton"/>
                <a:ea typeface="Neuton"/>
                <a:cs typeface="Neuton"/>
                <a:sym typeface="Neuton"/>
              </a:defRPr>
            </a:lvl1pPr>
            <a:lvl2pPr lvl="1" algn="l">
              <a:lnSpc>
                <a:spcPct val="90000"/>
              </a:lnSpc>
              <a:spcBef>
                <a:spcPts val="0"/>
              </a:spcBef>
              <a:spcAft>
                <a:spcPts val="0"/>
              </a:spcAft>
              <a:buClr>
                <a:schemeClr val="dk1"/>
              </a:buClr>
              <a:buSzPts val="1400"/>
              <a:buFont typeface="Open Sans"/>
              <a:buNone/>
              <a:defRPr/>
            </a:lvl2pPr>
            <a:lvl3pPr lvl="2" algn="l">
              <a:lnSpc>
                <a:spcPct val="90000"/>
              </a:lnSpc>
              <a:spcBef>
                <a:spcPts val="0"/>
              </a:spcBef>
              <a:spcAft>
                <a:spcPts val="0"/>
              </a:spcAft>
              <a:buClr>
                <a:schemeClr val="dk1"/>
              </a:buClr>
              <a:buSzPts val="1400"/>
              <a:buFont typeface="Open Sans"/>
              <a:buNone/>
              <a:defRPr/>
            </a:lvl3pPr>
            <a:lvl4pPr lvl="3" algn="l">
              <a:lnSpc>
                <a:spcPct val="90000"/>
              </a:lnSpc>
              <a:spcBef>
                <a:spcPts val="0"/>
              </a:spcBef>
              <a:spcAft>
                <a:spcPts val="0"/>
              </a:spcAft>
              <a:buClr>
                <a:schemeClr val="dk1"/>
              </a:buClr>
              <a:buSzPts val="1400"/>
              <a:buFont typeface="Open Sans"/>
              <a:buNone/>
              <a:defRPr/>
            </a:lvl4pPr>
            <a:lvl5pPr lvl="4" algn="l">
              <a:lnSpc>
                <a:spcPct val="90000"/>
              </a:lnSpc>
              <a:spcBef>
                <a:spcPts val="0"/>
              </a:spcBef>
              <a:spcAft>
                <a:spcPts val="0"/>
              </a:spcAft>
              <a:buClr>
                <a:schemeClr val="dk1"/>
              </a:buClr>
              <a:buSzPts val="1400"/>
              <a:buFont typeface="Open Sans"/>
              <a:buNone/>
              <a:defRPr/>
            </a:lvl5pPr>
            <a:lvl6pPr lvl="5" algn="l">
              <a:lnSpc>
                <a:spcPct val="90000"/>
              </a:lnSpc>
              <a:spcBef>
                <a:spcPts val="0"/>
              </a:spcBef>
              <a:spcAft>
                <a:spcPts val="0"/>
              </a:spcAft>
              <a:buClr>
                <a:schemeClr val="dk1"/>
              </a:buClr>
              <a:buSzPts val="1400"/>
              <a:buFont typeface="Open Sans"/>
              <a:buNone/>
              <a:defRPr/>
            </a:lvl6pPr>
            <a:lvl7pPr lvl="6" algn="l">
              <a:lnSpc>
                <a:spcPct val="90000"/>
              </a:lnSpc>
              <a:spcBef>
                <a:spcPts val="0"/>
              </a:spcBef>
              <a:spcAft>
                <a:spcPts val="0"/>
              </a:spcAft>
              <a:buClr>
                <a:schemeClr val="dk1"/>
              </a:buClr>
              <a:buSzPts val="1400"/>
              <a:buFont typeface="Open Sans"/>
              <a:buNone/>
              <a:defRPr/>
            </a:lvl7pPr>
            <a:lvl8pPr lvl="7" algn="l">
              <a:lnSpc>
                <a:spcPct val="90000"/>
              </a:lnSpc>
              <a:spcBef>
                <a:spcPts val="0"/>
              </a:spcBef>
              <a:spcAft>
                <a:spcPts val="0"/>
              </a:spcAft>
              <a:buClr>
                <a:schemeClr val="dk1"/>
              </a:buClr>
              <a:buSzPts val="1400"/>
              <a:buFont typeface="Open Sans"/>
              <a:buNone/>
              <a:defRPr/>
            </a:lvl8pPr>
            <a:lvl9pPr lvl="8" algn="l">
              <a:lnSpc>
                <a:spcPct val="90000"/>
              </a:lnSpc>
              <a:spcBef>
                <a:spcPts val="0"/>
              </a:spcBef>
              <a:spcAft>
                <a:spcPts val="0"/>
              </a:spcAft>
              <a:buClr>
                <a:schemeClr val="dk1"/>
              </a:buClr>
              <a:buSzPts val="1400"/>
              <a:buFont typeface="Open Sans"/>
              <a:buNone/>
              <a:defRPr/>
            </a:lvl9pPr>
          </a:lstStyle>
          <a:p/>
        </p:txBody>
      </p:sp>
      <p:sp>
        <p:nvSpPr>
          <p:cNvPr id="66" name="Google Shape;66;p21"/>
          <p:cNvSpPr/>
          <p:nvPr/>
        </p:nvSpPr>
        <p:spPr>
          <a:xfrm>
            <a:off x="774700" y="0"/>
            <a:ext cx="200025" cy="1958975"/>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900"/>
              <a:buFont typeface="Arial"/>
              <a:buNone/>
            </a:pPr>
            <a:r>
              <a:t/>
            </a:r>
            <a:endParaRPr b="0" i="0" sz="900" u="none" cap="none" strike="noStrike">
              <a:solidFill>
                <a:schemeClr val="lt1"/>
              </a:solidFill>
              <a:latin typeface="Calibri"/>
              <a:ea typeface="Calibri"/>
              <a:cs typeface="Calibri"/>
              <a:sym typeface="Calibri"/>
            </a:endParaRPr>
          </a:p>
        </p:txBody>
      </p:sp>
      <p:pic>
        <p:nvPicPr>
          <p:cNvPr id="67" name="Google Shape;67;p21"/>
          <p:cNvPicPr preferRelativeResize="0"/>
          <p:nvPr/>
        </p:nvPicPr>
        <p:blipFill rotWithShape="1">
          <a:blip r:embed="rId2">
            <a:alphaModFix/>
          </a:blip>
          <a:srcRect b="0" l="0" r="0" t="0"/>
          <a:stretch/>
        </p:blipFill>
        <p:spPr>
          <a:xfrm>
            <a:off x="12030594" y="0"/>
            <a:ext cx="155864" cy="6858000"/>
          </a:xfrm>
          <a:prstGeom prst="rect">
            <a:avLst/>
          </a:prstGeom>
          <a:noFill/>
          <a:ln>
            <a:noFill/>
          </a:ln>
        </p:spPr>
      </p:pic>
      <p:sp>
        <p:nvSpPr>
          <p:cNvPr id="68" name="Google Shape;68;p21"/>
          <p:cNvSpPr txBox="1"/>
          <p:nvPr>
            <p:ph idx="1" type="body"/>
          </p:nvPr>
        </p:nvSpPr>
        <p:spPr>
          <a:xfrm>
            <a:off x="1125537" y="1958975"/>
            <a:ext cx="10528749" cy="4752975"/>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 name="Google Shape;69;p21"/>
          <p:cNvSpPr txBox="1"/>
          <p:nvPr/>
        </p:nvSpPr>
        <p:spPr>
          <a:xfrm>
            <a:off x="0" y="6574928"/>
            <a:ext cx="12186458"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70" name="Google Shape;70;p21"/>
          <p:cNvPicPr preferRelativeResize="0"/>
          <p:nvPr/>
        </p:nvPicPr>
        <p:blipFill rotWithShape="1">
          <a:blip r:embed="rId3">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2">
    <p:spTree>
      <p:nvGrpSpPr>
        <p:cNvPr id="528" name="Shape 528"/>
        <p:cNvGrpSpPr/>
        <p:nvPr/>
      </p:nvGrpSpPr>
      <p:grpSpPr>
        <a:xfrm>
          <a:off x="0" y="0"/>
          <a:ext cx="0" cy="0"/>
          <a:chOff x="0" y="0"/>
          <a:chExt cx="0" cy="0"/>
        </a:xfrm>
      </p:grpSpPr>
      <p:sp>
        <p:nvSpPr>
          <p:cNvPr id="529" name="Google Shape;529;g3d6fd33fba2_1_634"/>
          <p:cNvSpPr txBox="1"/>
          <p:nvPr>
            <p:ph type="ctrTitle"/>
          </p:nvPr>
        </p:nvSpPr>
        <p:spPr>
          <a:xfrm>
            <a:off x="1126146" y="318217"/>
            <a:ext cx="10528200" cy="13896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chemeClr val="dk1"/>
              </a:buClr>
              <a:buSzPts val="1100"/>
              <a:buFont typeface="Neuton"/>
              <a:buNone/>
              <a:defRPr b="1" sz="4000">
                <a:latin typeface="Neuton"/>
                <a:ea typeface="Neuton"/>
                <a:cs typeface="Neuton"/>
                <a:sym typeface="Neuton"/>
              </a:defRPr>
            </a:lvl1pPr>
            <a:lvl2pPr lvl="1" algn="l">
              <a:lnSpc>
                <a:spcPct val="90000"/>
              </a:lnSpc>
              <a:spcBef>
                <a:spcPts val="0"/>
              </a:spcBef>
              <a:spcAft>
                <a:spcPts val="0"/>
              </a:spcAft>
              <a:buClr>
                <a:schemeClr val="dk1"/>
              </a:buClr>
              <a:buSzPts val="1100"/>
              <a:buFont typeface="Open Sans"/>
              <a:buNone/>
              <a:defRPr/>
            </a:lvl2pPr>
            <a:lvl3pPr lvl="2" algn="l">
              <a:lnSpc>
                <a:spcPct val="90000"/>
              </a:lnSpc>
              <a:spcBef>
                <a:spcPts val="0"/>
              </a:spcBef>
              <a:spcAft>
                <a:spcPts val="0"/>
              </a:spcAft>
              <a:buClr>
                <a:schemeClr val="dk1"/>
              </a:buClr>
              <a:buSzPts val="1100"/>
              <a:buFont typeface="Open Sans"/>
              <a:buNone/>
              <a:defRPr/>
            </a:lvl3pPr>
            <a:lvl4pPr lvl="3" algn="l">
              <a:lnSpc>
                <a:spcPct val="90000"/>
              </a:lnSpc>
              <a:spcBef>
                <a:spcPts val="0"/>
              </a:spcBef>
              <a:spcAft>
                <a:spcPts val="0"/>
              </a:spcAft>
              <a:buClr>
                <a:schemeClr val="dk1"/>
              </a:buClr>
              <a:buSzPts val="1100"/>
              <a:buFont typeface="Open Sans"/>
              <a:buNone/>
              <a:defRPr/>
            </a:lvl4pPr>
            <a:lvl5pPr lvl="4" algn="l">
              <a:lnSpc>
                <a:spcPct val="90000"/>
              </a:lnSpc>
              <a:spcBef>
                <a:spcPts val="0"/>
              </a:spcBef>
              <a:spcAft>
                <a:spcPts val="0"/>
              </a:spcAft>
              <a:buClr>
                <a:schemeClr val="dk1"/>
              </a:buClr>
              <a:buSzPts val="1100"/>
              <a:buFont typeface="Open Sans"/>
              <a:buNone/>
              <a:defRPr/>
            </a:lvl5pPr>
            <a:lvl6pPr lvl="5" algn="l">
              <a:lnSpc>
                <a:spcPct val="90000"/>
              </a:lnSpc>
              <a:spcBef>
                <a:spcPts val="0"/>
              </a:spcBef>
              <a:spcAft>
                <a:spcPts val="0"/>
              </a:spcAft>
              <a:buClr>
                <a:schemeClr val="dk1"/>
              </a:buClr>
              <a:buSzPts val="1100"/>
              <a:buFont typeface="Open Sans"/>
              <a:buNone/>
              <a:defRPr/>
            </a:lvl6pPr>
            <a:lvl7pPr lvl="6" algn="l">
              <a:lnSpc>
                <a:spcPct val="90000"/>
              </a:lnSpc>
              <a:spcBef>
                <a:spcPts val="0"/>
              </a:spcBef>
              <a:spcAft>
                <a:spcPts val="0"/>
              </a:spcAft>
              <a:buClr>
                <a:schemeClr val="dk1"/>
              </a:buClr>
              <a:buSzPts val="1100"/>
              <a:buFont typeface="Open Sans"/>
              <a:buNone/>
              <a:defRPr/>
            </a:lvl7pPr>
            <a:lvl8pPr lvl="7" algn="l">
              <a:lnSpc>
                <a:spcPct val="90000"/>
              </a:lnSpc>
              <a:spcBef>
                <a:spcPts val="0"/>
              </a:spcBef>
              <a:spcAft>
                <a:spcPts val="0"/>
              </a:spcAft>
              <a:buClr>
                <a:schemeClr val="dk1"/>
              </a:buClr>
              <a:buSzPts val="1100"/>
              <a:buFont typeface="Open Sans"/>
              <a:buNone/>
              <a:defRPr/>
            </a:lvl8pPr>
            <a:lvl9pPr lvl="8" algn="l">
              <a:lnSpc>
                <a:spcPct val="90000"/>
              </a:lnSpc>
              <a:spcBef>
                <a:spcPts val="0"/>
              </a:spcBef>
              <a:spcAft>
                <a:spcPts val="0"/>
              </a:spcAft>
              <a:buClr>
                <a:schemeClr val="dk1"/>
              </a:buClr>
              <a:buSzPts val="1100"/>
              <a:buFont typeface="Open Sans"/>
              <a:buNone/>
              <a:defRPr/>
            </a:lvl9pPr>
          </a:lstStyle>
          <a:p/>
        </p:txBody>
      </p:sp>
      <p:sp>
        <p:nvSpPr>
          <p:cNvPr id="530" name="Google Shape;530;g3d6fd33fba2_1_634"/>
          <p:cNvSpPr/>
          <p:nvPr/>
        </p:nvSpPr>
        <p:spPr>
          <a:xfrm>
            <a:off x="774701" y="1"/>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933"/>
              <a:buFont typeface="Arial"/>
              <a:buNone/>
            </a:pPr>
            <a:r>
              <a:t/>
            </a:r>
            <a:endParaRPr b="0" i="0" sz="933" u="none" cap="none" strike="noStrike">
              <a:solidFill>
                <a:schemeClr val="lt1"/>
              </a:solidFill>
              <a:latin typeface="Arial"/>
              <a:ea typeface="Arial"/>
              <a:cs typeface="Arial"/>
              <a:sym typeface="Arial"/>
            </a:endParaRPr>
          </a:p>
        </p:txBody>
      </p:sp>
      <p:pic>
        <p:nvPicPr>
          <p:cNvPr id="531" name="Google Shape;531;g3d6fd33fba2_1_634"/>
          <p:cNvPicPr preferRelativeResize="0"/>
          <p:nvPr/>
        </p:nvPicPr>
        <p:blipFill rotWithShape="1">
          <a:blip r:embed="rId2">
            <a:alphaModFix/>
          </a:blip>
          <a:srcRect b="0" l="0" r="0" t="0"/>
          <a:stretch/>
        </p:blipFill>
        <p:spPr>
          <a:xfrm>
            <a:off x="12030595" y="0"/>
            <a:ext cx="155864" cy="6858000"/>
          </a:xfrm>
          <a:prstGeom prst="rect">
            <a:avLst/>
          </a:prstGeom>
          <a:noFill/>
          <a:ln>
            <a:noFill/>
          </a:ln>
        </p:spPr>
      </p:pic>
      <p:sp>
        <p:nvSpPr>
          <p:cNvPr id="532" name="Google Shape;532;g3d6fd33fba2_1_634"/>
          <p:cNvSpPr txBox="1"/>
          <p:nvPr>
            <p:ph idx="1" type="body"/>
          </p:nvPr>
        </p:nvSpPr>
        <p:spPr>
          <a:xfrm>
            <a:off x="1125537" y="1958975"/>
            <a:ext cx="10528800" cy="4752900"/>
          </a:xfrm>
          <a:prstGeom prst="rect">
            <a:avLst/>
          </a:prstGeom>
          <a:noFill/>
          <a:ln>
            <a:noFill/>
          </a:ln>
        </p:spPr>
        <p:txBody>
          <a:bodyPr anchorCtr="0" anchor="t" bIns="34275" lIns="68575" spcFirstLastPara="1" rIns="68575" wrap="square" tIns="34275">
            <a:noAutofit/>
          </a:bodyPr>
          <a:lstStyle>
            <a:lvl1pPr indent="-361950" lvl="0" marL="457200" algn="l">
              <a:lnSpc>
                <a:spcPct val="90000"/>
              </a:lnSpc>
              <a:spcBef>
                <a:spcPts val="1067"/>
              </a:spcBef>
              <a:spcAft>
                <a:spcPts val="0"/>
              </a:spcAft>
              <a:buClr>
                <a:schemeClr val="dk1"/>
              </a:buClr>
              <a:buSzPts val="2100"/>
              <a:buChar char="•"/>
              <a:defRPr>
                <a:solidFill>
                  <a:schemeClr val="dk1"/>
                </a:solidFill>
                <a:latin typeface="Work Sans"/>
                <a:ea typeface="Work Sans"/>
                <a:cs typeface="Work Sans"/>
                <a:sym typeface="Work Sans"/>
              </a:defRPr>
            </a:lvl1pPr>
            <a:lvl2pPr indent="-342900" lvl="1" marL="914400" algn="l">
              <a:lnSpc>
                <a:spcPct val="90000"/>
              </a:lnSpc>
              <a:spcBef>
                <a:spcPts val="533"/>
              </a:spcBef>
              <a:spcAft>
                <a:spcPts val="0"/>
              </a:spcAft>
              <a:buClr>
                <a:schemeClr val="dk1"/>
              </a:buClr>
              <a:buSzPts val="1800"/>
              <a:buChar char="•"/>
              <a:defRPr>
                <a:latin typeface="Work Sans"/>
                <a:ea typeface="Work Sans"/>
                <a:cs typeface="Work Sans"/>
                <a:sym typeface="Work Sans"/>
              </a:defRPr>
            </a:lvl2pPr>
            <a:lvl3pPr indent="-323850" lvl="2" marL="1371600" algn="l">
              <a:lnSpc>
                <a:spcPct val="90000"/>
              </a:lnSpc>
              <a:spcBef>
                <a:spcPts val="533"/>
              </a:spcBef>
              <a:spcAft>
                <a:spcPts val="0"/>
              </a:spcAft>
              <a:buClr>
                <a:schemeClr val="dk1"/>
              </a:buClr>
              <a:buSzPts val="1500"/>
              <a:buChar char="•"/>
              <a:defRPr>
                <a:latin typeface="Work Sans"/>
                <a:ea typeface="Work Sans"/>
                <a:cs typeface="Work Sans"/>
                <a:sym typeface="Work Sans"/>
              </a:defRPr>
            </a:lvl3pPr>
            <a:lvl4pPr indent="-317500" lvl="3" marL="1828800" algn="l">
              <a:lnSpc>
                <a:spcPct val="90000"/>
              </a:lnSpc>
              <a:spcBef>
                <a:spcPts val="533"/>
              </a:spcBef>
              <a:spcAft>
                <a:spcPts val="0"/>
              </a:spcAft>
              <a:buClr>
                <a:schemeClr val="dk1"/>
              </a:buClr>
              <a:buSzPts val="1400"/>
              <a:buChar char="•"/>
              <a:defRPr>
                <a:latin typeface="Work Sans"/>
                <a:ea typeface="Work Sans"/>
                <a:cs typeface="Work Sans"/>
                <a:sym typeface="Work Sans"/>
              </a:defRPr>
            </a:lvl4pPr>
            <a:lvl5pPr indent="-317500" lvl="4" marL="2286000" algn="l">
              <a:lnSpc>
                <a:spcPct val="90000"/>
              </a:lnSpc>
              <a:spcBef>
                <a:spcPts val="533"/>
              </a:spcBef>
              <a:spcAft>
                <a:spcPts val="0"/>
              </a:spcAft>
              <a:buClr>
                <a:schemeClr val="dk1"/>
              </a:buClr>
              <a:buSzPts val="1400"/>
              <a:buChar char="•"/>
              <a:defRPr>
                <a:latin typeface="Work Sans"/>
                <a:ea typeface="Work Sans"/>
                <a:cs typeface="Work Sans"/>
                <a:sym typeface="Work Sans"/>
              </a:defRPr>
            </a:lvl5pPr>
            <a:lvl6pPr indent="-317500" lvl="5" marL="2743200" algn="l">
              <a:lnSpc>
                <a:spcPct val="90000"/>
              </a:lnSpc>
              <a:spcBef>
                <a:spcPts val="533"/>
              </a:spcBef>
              <a:spcAft>
                <a:spcPts val="0"/>
              </a:spcAft>
              <a:buClr>
                <a:schemeClr val="dk1"/>
              </a:buClr>
              <a:buSzPts val="1400"/>
              <a:buChar char="•"/>
              <a:defRPr/>
            </a:lvl6pPr>
            <a:lvl7pPr indent="-317500" lvl="6" marL="3200400" algn="l">
              <a:lnSpc>
                <a:spcPct val="90000"/>
              </a:lnSpc>
              <a:spcBef>
                <a:spcPts val="533"/>
              </a:spcBef>
              <a:spcAft>
                <a:spcPts val="0"/>
              </a:spcAft>
              <a:buClr>
                <a:schemeClr val="dk1"/>
              </a:buClr>
              <a:buSzPts val="1400"/>
              <a:buChar char="•"/>
              <a:defRPr/>
            </a:lvl7pPr>
            <a:lvl8pPr indent="-317500" lvl="7" marL="3657600" algn="l">
              <a:lnSpc>
                <a:spcPct val="90000"/>
              </a:lnSpc>
              <a:spcBef>
                <a:spcPts val="533"/>
              </a:spcBef>
              <a:spcAft>
                <a:spcPts val="0"/>
              </a:spcAft>
              <a:buClr>
                <a:schemeClr val="dk1"/>
              </a:buClr>
              <a:buSzPts val="1400"/>
              <a:buChar char="•"/>
              <a:defRPr/>
            </a:lvl8pPr>
            <a:lvl9pPr indent="-317500" lvl="8" marL="4114800" algn="l">
              <a:lnSpc>
                <a:spcPct val="90000"/>
              </a:lnSpc>
              <a:spcBef>
                <a:spcPts val="533"/>
              </a:spcBef>
              <a:spcAft>
                <a:spcPts val="0"/>
              </a:spcAft>
              <a:buClr>
                <a:schemeClr val="dk1"/>
              </a:buClr>
              <a:buSzPts val="1400"/>
              <a:buChar char="•"/>
              <a:defRPr/>
            </a:lvl9pPr>
          </a:lstStyle>
          <a:p/>
        </p:txBody>
      </p:sp>
      <p:pic>
        <p:nvPicPr>
          <p:cNvPr id="533" name="Google Shape;533;g3d6fd33fba2_1_634"/>
          <p:cNvPicPr preferRelativeResize="0"/>
          <p:nvPr/>
        </p:nvPicPr>
        <p:blipFill rotWithShape="1">
          <a:blip r:embed="rId3">
            <a:alphaModFix/>
          </a:blip>
          <a:srcRect b="0" l="0" r="0" t="0"/>
          <a:stretch/>
        </p:blipFill>
        <p:spPr>
          <a:xfrm>
            <a:off x="169032" y="5660343"/>
            <a:ext cx="1211335" cy="1125330"/>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534" name="Shape 534"/>
        <p:cNvGrpSpPr/>
        <p:nvPr/>
      </p:nvGrpSpPr>
      <p:grpSpPr>
        <a:xfrm>
          <a:off x="0" y="0"/>
          <a:ext cx="0" cy="0"/>
          <a:chOff x="0" y="0"/>
          <a:chExt cx="0" cy="0"/>
        </a:xfrm>
      </p:grpSpPr>
      <p:sp>
        <p:nvSpPr>
          <p:cNvPr id="535" name="Google Shape;535;g3d6fd33fba2_1_640"/>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36" name="Google Shape;536;g3d6fd33fba2_1_640"/>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537" name="Google Shape;537;g3d6fd33fba2_1_640"/>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g3d6fd33fba2_1_640"/>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539" name="Google Shape;539;g3d6fd33fba2_1_640"/>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23_Title Slide 2">
    <p:spTree>
      <p:nvGrpSpPr>
        <p:cNvPr id="540" name="Shape 540"/>
        <p:cNvGrpSpPr/>
        <p:nvPr/>
      </p:nvGrpSpPr>
      <p:grpSpPr>
        <a:xfrm>
          <a:off x="0" y="0"/>
          <a:ext cx="0" cy="0"/>
          <a:chOff x="0" y="0"/>
          <a:chExt cx="0" cy="0"/>
        </a:xfrm>
      </p:grpSpPr>
      <p:sp>
        <p:nvSpPr>
          <p:cNvPr id="541" name="Google Shape;541;g3d6fd33fba2_1_646"/>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4000"/>
              <a:buFont typeface="Neuton"/>
              <a:buNone/>
              <a:defRPr b="1" sz="4000">
                <a:latin typeface="Neuton"/>
                <a:ea typeface="Neuton"/>
                <a:cs typeface="Neuton"/>
                <a:sym typeface="Neuton"/>
              </a:defRPr>
            </a:lvl1pPr>
            <a:lvl2pPr lvl="1" algn="l">
              <a:lnSpc>
                <a:spcPct val="90000"/>
              </a:lnSpc>
              <a:spcBef>
                <a:spcPts val="0"/>
              </a:spcBef>
              <a:spcAft>
                <a:spcPts val="0"/>
              </a:spcAft>
              <a:buClr>
                <a:schemeClr val="dk1"/>
              </a:buClr>
              <a:buSzPts val="1400"/>
              <a:buFont typeface="Open Sans"/>
              <a:buNone/>
              <a:defRPr/>
            </a:lvl2pPr>
            <a:lvl3pPr lvl="2" algn="l">
              <a:lnSpc>
                <a:spcPct val="90000"/>
              </a:lnSpc>
              <a:spcBef>
                <a:spcPts val="0"/>
              </a:spcBef>
              <a:spcAft>
                <a:spcPts val="0"/>
              </a:spcAft>
              <a:buClr>
                <a:schemeClr val="dk1"/>
              </a:buClr>
              <a:buSzPts val="1400"/>
              <a:buFont typeface="Open Sans"/>
              <a:buNone/>
              <a:defRPr/>
            </a:lvl3pPr>
            <a:lvl4pPr lvl="3" algn="l">
              <a:lnSpc>
                <a:spcPct val="90000"/>
              </a:lnSpc>
              <a:spcBef>
                <a:spcPts val="0"/>
              </a:spcBef>
              <a:spcAft>
                <a:spcPts val="0"/>
              </a:spcAft>
              <a:buClr>
                <a:schemeClr val="dk1"/>
              </a:buClr>
              <a:buSzPts val="1400"/>
              <a:buFont typeface="Open Sans"/>
              <a:buNone/>
              <a:defRPr/>
            </a:lvl4pPr>
            <a:lvl5pPr lvl="4" algn="l">
              <a:lnSpc>
                <a:spcPct val="90000"/>
              </a:lnSpc>
              <a:spcBef>
                <a:spcPts val="0"/>
              </a:spcBef>
              <a:spcAft>
                <a:spcPts val="0"/>
              </a:spcAft>
              <a:buClr>
                <a:schemeClr val="dk1"/>
              </a:buClr>
              <a:buSzPts val="1400"/>
              <a:buFont typeface="Open Sans"/>
              <a:buNone/>
              <a:defRPr/>
            </a:lvl5pPr>
            <a:lvl6pPr lvl="5" algn="l">
              <a:lnSpc>
                <a:spcPct val="90000"/>
              </a:lnSpc>
              <a:spcBef>
                <a:spcPts val="0"/>
              </a:spcBef>
              <a:spcAft>
                <a:spcPts val="0"/>
              </a:spcAft>
              <a:buClr>
                <a:schemeClr val="dk1"/>
              </a:buClr>
              <a:buSzPts val="1400"/>
              <a:buFont typeface="Open Sans"/>
              <a:buNone/>
              <a:defRPr/>
            </a:lvl6pPr>
            <a:lvl7pPr lvl="6" algn="l">
              <a:lnSpc>
                <a:spcPct val="90000"/>
              </a:lnSpc>
              <a:spcBef>
                <a:spcPts val="0"/>
              </a:spcBef>
              <a:spcAft>
                <a:spcPts val="0"/>
              </a:spcAft>
              <a:buClr>
                <a:schemeClr val="dk1"/>
              </a:buClr>
              <a:buSzPts val="1400"/>
              <a:buFont typeface="Open Sans"/>
              <a:buNone/>
              <a:defRPr/>
            </a:lvl7pPr>
            <a:lvl8pPr lvl="7" algn="l">
              <a:lnSpc>
                <a:spcPct val="90000"/>
              </a:lnSpc>
              <a:spcBef>
                <a:spcPts val="0"/>
              </a:spcBef>
              <a:spcAft>
                <a:spcPts val="0"/>
              </a:spcAft>
              <a:buClr>
                <a:schemeClr val="dk1"/>
              </a:buClr>
              <a:buSzPts val="1400"/>
              <a:buFont typeface="Open Sans"/>
              <a:buNone/>
              <a:defRPr/>
            </a:lvl8pPr>
            <a:lvl9pPr lvl="8" algn="l">
              <a:lnSpc>
                <a:spcPct val="90000"/>
              </a:lnSpc>
              <a:spcBef>
                <a:spcPts val="0"/>
              </a:spcBef>
              <a:spcAft>
                <a:spcPts val="0"/>
              </a:spcAft>
              <a:buClr>
                <a:schemeClr val="dk1"/>
              </a:buClr>
              <a:buSzPts val="1400"/>
              <a:buFont typeface="Open Sans"/>
              <a:buNone/>
              <a:defRPr/>
            </a:lvl9pPr>
          </a:lstStyle>
          <a:p/>
        </p:txBody>
      </p:sp>
      <p:sp>
        <p:nvSpPr>
          <p:cNvPr id="542" name="Google Shape;542;g3d6fd33fba2_1_646"/>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900"/>
              <a:buFont typeface="Arial"/>
              <a:buNone/>
            </a:pPr>
            <a:r>
              <a:t/>
            </a:r>
            <a:endParaRPr b="0" i="0" sz="900" u="none" cap="none" strike="noStrike">
              <a:solidFill>
                <a:schemeClr val="lt1"/>
              </a:solidFill>
              <a:latin typeface="Calibri"/>
              <a:ea typeface="Calibri"/>
              <a:cs typeface="Calibri"/>
              <a:sym typeface="Calibri"/>
            </a:endParaRPr>
          </a:p>
        </p:txBody>
      </p:sp>
      <p:pic>
        <p:nvPicPr>
          <p:cNvPr id="543" name="Google Shape;543;g3d6fd33fba2_1_646"/>
          <p:cNvPicPr preferRelativeResize="0"/>
          <p:nvPr/>
        </p:nvPicPr>
        <p:blipFill rotWithShape="1">
          <a:blip r:embed="rId2">
            <a:alphaModFix/>
          </a:blip>
          <a:srcRect b="0" l="0" r="0" t="0"/>
          <a:stretch/>
        </p:blipFill>
        <p:spPr>
          <a:xfrm>
            <a:off x="12030594" y="0"/>
            <a:ext cx="155864" cy="6858000"/>
          </a:xfrm>
          <a:prstGeom prst="rect">
            <a:avLst/>
          </a:prstGeom>
          <a:noFill/>
          <a:ln>
            <a:noFill/>
          </a:ln>
        </p:spPr>
      </p:pic>
      <p:sp>
        <p:nvSpPr>
          <p:cNvPr id="544" name="Google Shape;544;g3d6fd33fba2_1_646"/>
          <p:cNvSpPr txBox="1"/>
          <p:nvPr>
            <p:ph idx="1" type="body"/>
          </p:nvPr>
        </p:nvSpPr>
        <p:spPr>
          <a:xfrm>
            <a:off x="1125537" y="1958975"/>
            <a:ext cx="5059500" cy="47529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5" name="Google Shape;545;g3d6fd33fba2_1_646"/>
          <p:cNvSpPr txBox="1"/>
          <p:nvPr>
            <p:ph idx="2" type="body"/>
          </p:nvPr>
        </p:nvSpPr>
        <p:spPr>
          <a:xfrm>
            <a:off x="6594683" y="1958974"/>
            <a:ext cx="5059500" cy="47529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6" name="Google Shape;546;g3d6fd33fba2_1_646"/>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547" name="Google Shape;547;g3d6fd33fba2_1_646"/>
          <p:cNvPicPr preferRelativeResize="0"/>
          <p:nvPr/>
        </p:nvPicPr>
        <p:blipFill rotWithShape="1">
          <a:blip r:embed="rId3">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1">
  <p:cSld name="2_Title Slide_1">
    <p:spTree>
      <p:nvGrpSpPr>
        <p:cNvPr id="548" name="Shape 548"/>
        <p:cNvGrpSpPr/>
        <p:nvPr/>
      </p:nvGrpSpPr>
      <p:grpSpPr>
        <a:xfrm>
          <a:off x="0" y="0"/>
          <a:ext cx="0" cy="0"/>
          <a:chOff x="0" y="0"/>
          <a:chExt cx="0" cy="0"/>
        </a:xfrm>
      </p:grpSpPr>
      <p:sp>
        <p:nvSpPr>
          <p:cNvPr id="549" name="Google Shape;549;g3d6fd33fba2_1_654"/>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50" name="Google Shape;550;g3d6fd33fba2_1_654"/>
          <p:cNvSpPr/>
          <p:nvPr/>
        </p:nvSpPr>
        <p:spPr>
          <a:xfrm>
            <a:off x="774700" y="0"/>
            <a:ext cx="200100" cy="1959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pic>
        <p:nvPicPr>
          <p:cNvPr id="551" name="Google Shape;551;g3d6fd33fba2_1_654"/>
          <p:cNvPicPr preferRelativeResize="0"/>
          <p:nvPr/>
        </p:nvPicPr>
        <p:blipFill rotWithShape="1">
          <a:blip r:embed="rId2">
            <a:alphaModFix/>
          </a:blip>
          <a:srcRect b="0" l="0" r="0" t="0"/>
          <a:stretch/>
        </p:blipFill>
        <p:spPr>
          <a:xfrm>
            <a:off x="12030594" y="0"/>
            <a:ext cx="155864" cy="6857999"/>
          </a:xfrm>
          <a:prstGeom prst="rect">
            <a:avLst/>
          </a:prstGeom>
          <a:noFill/>
          <a:ln>
            <a:noFill/>
          </a:ln>
        </p:spPr>
      </p:pic>
      <p:sp>
        <p:nvSpPr>
          <p:cNvPr id="552" name="Google Shape;552;g3d6fd33fba2_1_654"/>
          <p:cNvSpPr txBox="1"/>
          <p:nvPr>
            <p:ph idx="1" type="body"/>
          </p:nvPr>
        </p:nvSpPr>
        <p:spPr>
          <a:xfrm>
            <a:off x="1125537" y="1958975"/>
            <a:ext cx="105288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3" name="Google Shape;553;g3d6fd33fba2_1_654"/>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A group of logos on a black background&#10;&#10;Description automatically generated" id="554" name="Google Shape;554;g3d6fd33fba2_1_654"/>
          <p:cNvPicPr preferRelativeResize="0"/>
          <p:nvPr/>
        </p:nvPicPr>
        <p:blipFill rotWithShape="1">
          <a:blip r:embed="rId3">
            <a:alphaModFix/>
          </a:blip>
          <a:srcRect b="0" l="0" r="0" t="0"/>
          <a:stretch/>
        </p:blipFill>
        <p:spPr>
          <a:xfrm>
            <a:off x="-67422" y="5845019"/>
            <a:ext cx="2084295" cy="1389530"/>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555" name="Shape 555"/>
        <p:cNvGrpSpPr/>
        <p:nvPr/>
      </p:nvGrpSpPr>
      <p:grpSpPr>
        <a:xfrm>
          <a:off x="0" y="0"/>
          <a:ext cx="0" cy="0"/>
          <a:chOff x="0" y="0"/>
          <a:chExt cx="0" cy="0"/>
        </a:xfrm>
      </p:grpSpPr>
      <p:sp>
        <p:nvSpPr>
          <p:cNvPr id="556" name="Google Shape;556;g3d6fd33fba2_1_661"/>
          <p:cNvSpPr/>
          <p:nvPr/>
        </p:nvSpPr>
        <p:spPr>
          <a:xfrm rot="10800000">
            <a:off x="664402" y="1212336"/>
            <a:ext cx="3596100" cy="4392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7" name="Google Shape;557;g3d6fd33fba2_1_661"/>
          <p:cNvSpPr txBox="1"/>
          <p:nvPr>
            <p:ph type="ctrTitle"/>
          </p:nvPr>
        </p:nvSpPr>
        <p:spPr>
          <a:xfrm>
            <a:off x="1604366" y="2654282"/>
            <a:ext cx="9923400" cy="1508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1" sz="6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58" name="Google Shape;558;g3d6fd33fba2_1_661"/>
          <p:cNvSpPr txBox="1"/>
          <p:nvPr>
            <p:ph idx="1" type="subTitle"/>
          </p:nvPr>
        </p:nvSpPr>
        <p:spPr>
          <a:xfrm>
            <a:off x="2053937" y="4230223"/>
            <a:ext cx="9144000" cy="5604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1000"/>
              </a:spcBef>
              <a:spcAft>
                <a:spcPts val="0"/>
              </a:spcAft>
              <a:buClr>
                <a:srgbClr val="3BC1D0"/>
              </a:buClr>
              <a:buSzPts val="2400"/>
              <a:buNone/>
              <a:defRPr sz="2400">
                <a:solidFill>
                  <a:srgbClr val="3BC1D0"/>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59" name="Google Shape;559;g3d6fd33fba2_1_661"/>
          <p:cNvSpPr/>
          <p:nvPr/>
        </p:nvSpPr>
        <p:spPr>
          <a:xfrm>
            <a:off x="8213470" y="547224"/>
            <a:ext cx="2984400" cy="782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g3d6fd33fba2_1_661"/>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561" name="Shape 561"/>
        <p:cNvGrpSpPr/>
        <p:nvPr/>
      </p:nvGrpSpPr>
      <p:grpSpPr>
        <a:xfrm>
          <a:off x="0" y="0"/>
          <a:ext cx="0" cy="0"/>
          <a:chOff x="0" y="0"/>
          <a:chExt cx="0" cy="0"/>
        </a:xfrm>
      </p:grpSpPr>
      <p:sp>
        <p:nvSpPr>
          <p:cNvPr id="562" name="Google Shape;562;g3d6fd33fba2_1_667"/>
          <p:cNvSpPr/>
          <p:nvPr/>
        </p:nvSpPr>
        <p:spPr>
          <a:xfrm rot="10800000">
            <a:off x="664402" y="1212336"/>
            <a:ext cx="3596100" cy="4392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g3d6fd33fba2_1_667"/>
          <p:cNvSpPr txBox="1"/>
          <p:nvPr>
            <p:ph type="ctrTitle"/>
          </p:nvPr>
        </p:nvSpPr>
        <p:spPr>
          <a:xfrm>
            <a:off x="1604366" y="2654282"/>
            <a:ext cx="9923400" cy="1508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1" sz="6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64" name="Google Shape;564;g3d6fd33fba2_1_667"/>
          <p:cNvSpPr txBox="1"/>
          <p:nvPr>
            <p:ph idx="1" type="subTitle"/>
          </p:nvPr>
        </p:nvSpPr>
        <p:spPr>
          <a:xfrm>
            <a:off x="2053937" y="4230223"/>
            <a:ext cx="9144000" cy="5604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1000"/>
              </a:spcBef>
              <a:spcAft>
                <a:spcPts val="0"/>
              </a:spcAft>
              <a:buClr>
                <a:srgbClr val="3BC1D0"/>
              </a:buClr>
              <a:buSzPts val="2400"/>
              <a:buNone/>
              <a:defRPr sz="2400">
                <a:solidFill>
                  <a:srgbClr val="3BC1D0"/>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65" name="Google Shape;565;g3d6fd33fba2_1_667"/>
          <p:cNvSpPr/>
          <p:nvPr/>
        </p:nvSpPr>
        <p:spPr>
          <a:xfrm>
            <a:off x="8213470" y="547224"/>
            <a:ext cx="2984400" cy="782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6" name="Google Shape;566;g3d6fd33fba2_1_667"/>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567" name="Shape 567"/>
        <p:cNvGrpSpPr/>
        <p:nvPr/>
      </p:nvGrpSpPr>
      <p:grpSpPr>
        <a:xfrm>
          <a:off x="0" y="0"/>
          <a:ext cx="0" cy="0"/>
          <a:chOff x="0" y="0"/>
          <a:chExt cx="0" cy="0"/>
        </a:xfrm>
      </p:grpSpPr>
      <p:sp>
        <p:nvSpPr>
          <p:cNvPr id="568" name="Google Shape;568;g3d6fd33fba2_1_673"/>
          <p:cNvSpPr/>
          <p:nvPr>
            <p:ph idx="2" type="pic"/>
          </p:nvPr>
        </p:nvSpPr>
        <p:spPr>
          <a:xfrm>
            <a:off x="7179945" y="705988"/>
            <a:ext cx="4511100" cy="5911800"/>
          </a:xfrm>
          <a:prstGeom prst="rect">
            <a:avLst/>
          </a:prstGeom>
          <a:solidFill>
            <a:srgbClr val="F2F2F2"/>
          </a:solidFill>
          <a:ln>
            <a:noFill/>
          </a:ln>
        </p:spPr>
      </p:sp>
      <p:sp>
        <p:nvSpPr>
          <p:cNvPr id="569" name="Google Shape;569;g3d6fd33fba2_1_673"/>
          <p:cNvSpPr txBox="1"/>
          <p:nvPr>
            <p:ph type="ctrTitle"/>
          </p:nvPr>
        </p:nvSpPr>
        <p:spPr>
          <a:xfrm>
            <a:off x="1126145" y="318216"/>
            <a:ext cx="5680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70" name="Google Shape;570;g3d6fd33fba2_1_673"/>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571" name="Google Shape;571;g3d6fd33fba2_1_673"/>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2" name="Google Shape;572;g3d6fd33fba2_1_673"/>
          <p:cNvSpPr txBox="1"/>
          <p:nvPr>
            <p:ph idx="1" type="body"/>
          </p:nvPr>
        </p:nvSpPr>
        <p:spPr>
          <a:xfrm>
            <a:off x="1125538" y="1958975"/>
            <a:ext cx="57150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rgbClr val="3BC1D0"/>
              </a:buClr>
              <a:buSzPts val="2800"/>
              <a:buChar char="•"/>
              <a:defRPr>
                <a:solidFill>
                  <a:srgbClr val="3BC1D0"/>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3" name="Google Shape;573;g3d6fd33fba2_1_673"/>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574" name="Google Shape;574;g3d6fd33fba2_1_673"/>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3">
    <p:spTree>
      <p:nvGrpSpPr>
        <p:cNvPr id="575" name="Shape 575"/>
        <p:cNvGrpSpPr/>
        <p:nvPr/>
      </p:nvGrpSpPr>
      <p:grpSpPr>
        <a:xfrm>
          <a:off x="0" y="0"/>
          <a:ext cx="0" cy="0"/>
          <a:chOff x="0" y="0"/>
          <a:chExt cx="0" cy="0"/>
        </a:xfrm>
      </p:grpSpPr>
      <p:sp>
        <p:nvSpPr>
          <p:cNvPr id="576" name="Google Shape;576;g3d6fd33fba2_1_681"/>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77" name="Google Shape;577;g3d6fd33fba2_1_681"/>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578" name="Google Shape;578;g3d6fd33fba2_1_681"/>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g3d6fd33fba2_1_681"/>
          <p:cNvSpPr txBox="1"/>
          <p:nvPr>
            <p:ph idx="1" type="body"/>
          </p:nvPr>
        </p:nvSpPr>
        <p:spPr>
          <a:xfrm>
            <a:off x="1125537" y="1958975"/>
            <a:ext cx="105288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0" name="Google Shape;580;g3d6fd33fba2_1_681"/>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581" name="Google Shape;581;g3d6fd33fba2_1_681"/>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582" name="Shape 582"/>
        <p:cNvGrpSpPr/>
        <p:nvPr/>
      </p:nvGrpSpPr>
      <p:grpSpPr>
        <a:xfrm>
          <a:off x="0" y="0"/>
          <a:ext cx="0" cy="0"/>
          <a:chOff x="0" y="0"/>
          <a:chExt cx="0" cy="0"/>
        </a:xfrm>
      </p:grpSpPr>
      <p:sp>
        <p:nvSpPr>
          <p:cNvPr id="583" name="Google Shape;583;g3d6fd33fba2_1_688"/>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84" name="Google Shape;584;g3d6fd33fba2_1_688"/>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585" name="Google Shape;585;g3d6fd33fba2_1_688"/>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g3d6fd33fba2_1_688"/>
          <p:cNvSpPr txBox="1"/>
          <p:nvPr>
            <p:ph idx="1" type="body"/>
          </p:nvPr>
        </p:nvSpPr>
        <p:spPr>
          <a:xfrm>
            <a:off x="1125537" y="1958975"/>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7" name="Google Shape;587;g3d6fd33fba2_1_688"/>
          <p:cNvSpPr txBox="1"/>
          <p:nvPr>
            <p:ph idx="2" type="body"/>
          </p:nvPr>
        </p:nvSpPr>
        <p:spPr>
          <a:xfrm>
            <a:off x="6594683" y="1958974"/>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8" name="Google Shape;588;g3d6fd33fba2_1_688"/>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589" name="Google Shape;589;g3d6fd33fba2_1_688"/>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590" name="Shape 590"/>
        <p:cNvGrpSpPr/>
        <p:nvPr/>
      </p:nvGrpSpPr>
      <p:grpSpPr>
        <a:xfrm>
          <a:off x="0" y="0"/>
          <a:ext cx="0" cy="0"/>
          <a:chOff x="0" y="0"/>
          <a:chExt cx="0" cy="0"/>
        </a:xfrm>
      </p:grpSpPr>
      <p:sp>
        <p:nvSpPr>
          <p:cNvPr id="591" name="Google Shape;591;g3d6fd33fba2_1_696"/>
          <p:cNvSpPr txBox="1"/>
          <p:nvPr>
            <p:ph type="ctrTitle"/>
          </p:nvPr>
        </p:nvSpPr>
        <p:spPr>
          <a:xfrm>
            <a:off x="1126146" y="318216"/>
            <a:ext cx="54684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92" name="Google Shape;592;g3d6fd33fba2_1_696"/>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593" name="Google Shape;593;g3d6fd33fba2_1_696"/>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g3d6fd33fba2_1_696"/>
          <p:cNvSpPr txBox="1"/>
          <p:nvPr>
            <p:ph idx="1" type="body"/>
          </p:nvPr>
        </p:nvSpPr>
        <p:spPr>
          <a:xfrm>
            <a:off x="1125537" y="1958975"/>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5" name="Google Shape;595;g3d6fd33fba2_1_696"/>
          <p:cNvSpPr/>
          <p:nvPr>
            <p:ph idx="2" type="pic"/>
          </p:nvPr>
        </p:nvSpPr>
        <p:spPr>
          <a:xfrm>
            <a:off x="6852999" y="198438"/>
            <a:ext cx="5059500" cy="6513600"/>
          </a:xfrm>
          <a:prstGeom prst="rect">
            <a:avLst/>
          </a:prstGeom>
          <a:noFill/>
          <a:ln>
            <a:noFill/>
          </a:ln>
        </p:spPr>
      </p:sp>
      <p:sp>
        <p:nvSpPr>
          <p:cNvPr id="596" name="Google Shape;596;g3d6fd33fba2_1_696"/>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pic>
        <p:nvPicPr>
          <p:cNvPr descr="Logo, company name&#10;&#10;Description automatically generated" id="597" name="Google Shape;597;g3d6fd33fba2_1_696"/>
          <p:cNvPicPr preferRelativeResize="0"/>
          <p:nvPr/>
        </p:nvPicPr>
        <p:blipFill rotWithShape="1">
          <a:blip r:embed="rId2">
            <a:alphaModFix/>
          </a:blip>
          <a:srcRect b="0" l="0" r="0" t="0"/>
          <a:stretch/>
        </p:blipFill>
        <p:spPr>
          <a:xfrm>
            <a:off x="0" y="5885703"/>
            <a:ext cx="1298484" cy="960243"/>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1" name="Shape 71"/>
        <p:cNvGrpSpPr/>
        <p:nvPr/>
      </p:nvGrpSpPr>
      <p:grpSpPr>
        <a:xfrm>
          <a:off x="0" y="0"/>
          <a:ext cx="0" cy="0"/>
          <a:chOff x="0" y="0"/>
          <a:chExt cx="0" cy="0"/>
        </a:xfrm>
      </p:grpSpPr>
      <p:sp>
        <p:nvSpPr>
          <p:cNvPr id="72" name="Google Shape;72;p20"/>
          <p:cNvSpPr/>
          <p:nvPr/>
        </p:nvSpPr>
        <p:spPr>
          <a:xfrm rot="10800000">
            <a:off x="664381" y="1212352"/>
            <a:ext cx="3596121" cy="439198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20"/>
          <p:cNvSpPr txBox="1"/>
          <p:nvPr>
            <p:ph type="ctrTitle"/>
          </p:nvPr>
        </p:nvSpPr>
        <p:spPr>
          <a:xfrm>
            <a:off x="1604366" y="2654282"/>
            <a:ext cx="9923253" cy="150812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1" sz="6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4" name="Google Shape;74;p20"/>
          <p:cNvSpPr txBox="1"/>
          <p:nvPr>
            <p:ph idx="1" type="subTitle"/>
          </p:nvPr>
        </p:nvSpPr>
        <p:spPr>
          <a:xfrm>
            <a:off x="2053937" y="4230223"/>
            <a:ext cx="9144000" cy="560387"/>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1000"/>
              </a:spcBef>
              <a:spcAft>
                <a:spcPts val="0"/>
              </a:spcAft>
              <a:buClr>
                <a:srgbClr val="3BC1D0"/>
              </a:buClr>
              <a:buSzPts val="2400"/>
              <a:buNone/>
              <a:defRPr sz="2400">
                <a:solidFill>
                  <a:srgbClr val="3BC1D0"/>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5" name="Google Shape;75;p20"/>
          <p:cNvSpPr/>
          <p:nvPr/>
        </p:nvSpPr>
        <p:spPr>
          <a:xfrm>
            <a:off x="8213470" y="547224"/>
            <a:ext cx="2984467" cy="78281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20"/>
          <p:cNvSpPr/>
          <p:nvPr/>
        </p:nvSpPr>
        <p:spPr>
          <a:xfrm>
            <a:off x="12030594" y="0"/>
            <a:ext cx="155864"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98" name="Shape 598"/>
        <p:cNvGrpSpPr/>
        <p:nvPr/>
      </p:nvGrpSpPr>
      <p:grpSpPr>
        <a:xfrm>
          <a:off x="0" y="0"/>
          <a:ext cx="0" cy="0"/>
          <a:chOff x="0" y="0"/>
          <a:chExt cx="0" cy="0"/>
        </a:xfrm>
      </p:grpSpPr>
      <p:sp>
        <p:nvSpPr>
          <p:cNvPr id="599" name="Google Shape;599;g3d6fd33fba2_1_70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00" name="Google Shape;600;g3d6fd33fba2_1_70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01" name="Google Shape;601;g3d6fd33fba2_1_704"/>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02" name="Google Shape;602;g3d6fd33fba2_1_704"/>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03" name="Shape 603"/>
        <p:cNvGrpSpPr/>
        <p:nvPr/>
      </p:nvGrpSpPr>
      <p:grpSpPr>
        <a:xfrm>
          <a:off x="0" y="0"/>
          <a:ext cx="0" cy="0"/>
          <a:chOff x="0" y="0"/>
          <a:chExt cx="0" cy="0"/>
        </a:xfrm>
      </p:grpSpPr>
      <p:sp>
        <p:nvSpPr>
          <p:cNvPr id="604" name="Google Shape;604;g3d6fd33fba2_1_70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05" name="Google Shape;605;g3d6fd33fba2_1_709"/>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6" name="Google Shape;606;g3d6fd33fba2_1_709"/>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07" name="Google Shape;607;g3d6fd33fba2_1_709"/>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08" name="Google Shape;608;g3d6fd33fba2_1_709"/>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09" name="Shape 609"/>
        <p:cNvGrpSpPr/>
        <p:nvPr/>
      </p:nvGrpSpPr>
      <p:grpSpPr>
        <a:xfrm>
          <a:off x="0" y="0"/>
          <a:ext cx="0" cy="0"/>
          <a:chOff x="0" y="0"/>
          <a:chExt cx="0" cy="0"/>
        </a:xfrm>
      </p:grpSpPr>
      <p:sp>
        <p:nvSpPr>
          <p:cNvPr id="610" name="Google Shape;610;g3d6fd33fba2_1_715"/>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11" name="Google Shape;611;g3d6fd33fba2_1_715"/>
          <p:cNvSpPr txBox="1"/>
          <p:nvPr>
            <p:ph idx="1" type="body"/>
          </p:nvPr>
        </p:nvSpPr>
        <p:spPr>
          <a:xfrm>
            <a:off x="609600" y="1600202"/>
            <a:ext cx="5384700" cy="4526100"/>
          </a:xfrm>
          <a:prstGeom prst="rect">
            <a:avLst/>
          </a:prstGeom>
          <a:noFill/>
          <a:ln>
            <a:noFill/>
          </a:ln>
        </p:spPr>
        <p:txBody>
          <a:bodyPr anchorCtr="0" anchor="t" bIns="45700" lIns="91425" spcFirstLastPara="1" rIns="91425" wrap="square" tIns="45700">
            <a:noAutofit/>
          </a:bodyPr>
          <a:lstStyle>
            <a:lvl1pPr indent="-465646" lvl="0" marL="457200" algn="l">
              <a:lnSpc>
                <a:spcPct val="90000"/>
              </a:lnSpc>
              <a:spcBef>
                <a:spcPts val="1000"/>
              </a:spcBef>
              <a:spcAft>
                <a:spcPts val="0"/>
              </a:spcAft>
              <a:buClr>
                <a:schemeClr val="dk1"/>
              </a:buClr>
              <a:buSzPts val="3733"/>
              <a:buChar char="•"/>
              <a:defRPr sz="3733"/>
            </a:lvl1pPr>
            <a:lvl2pPr indent="-431800" lvl="1" marL="914400" algn="l">
              <a:lnSpc>
                <a:spcPct val="90000"/>
              </a:lnSpc>
              <a:spcBef>
                <a:spcPts val="500"/>
              </a:spcBef>
              <a:spcAft>
                <a:spcPts val="0"/>
              </a:spcAft>
              <a:buClr>
                <a:schemeClr val="dk1"/>
              </a:buClr>
              <a:buSzPts val="3200"/>
              <a:buChar char="•"/>
              <a:defRPr sz="3200"/>
            </a:lvl2pPr>
            <a:lvl3pPr indent="-397955" lvl="2" marL="1371600" algn="l">
              <a:lnSpc>
                <a:spcPct val="90000"/>
              </a:lnSpc>
              <a:spcBef>
                <a:spcPts val="500"/>
              </a:spcBef>
              <a:spcAft>
                <a:spcPts val="0"/>
              </a:spcAft>
              <a:buClr>
                <a:schemeClr val="dk1"/>
              </a:buClr>
              <a:buSzPts val="2667"/>
              <a:buChar char="•"/>
              <a:defRPr sz="2667"/>
            </a:lvl3pPr>
            <a:lvl4pPr indent="-381000" lvl="3" marL="1828800" algn="l">
              <a:lnSpc>
                <a:spcPct val="90000"/>
              </a:lnSpc>
              <a:spcBef>
                <a:spcPts val="500"/>
              </a:spcBef>
              <a:spcAft>
                <a:spcPts val="0"/>
              </a:spcAft>
              <a:buClr>
                <a:schemeClr val="dk1"/>
              </a:buClr>
              <a:buSzPts val="2400"/>
              <a:buChar char="•"/>
              <a:defRPr sz="2400"/>
            </a:lvl4pPr>
            <a:lvl5pPr indent="-381000" lvl="4" marL="2286000" algn="l">
              <a:lnSpc>
                <a:spcPct val="90000"/>
              </a:lnSpc>
              <a:spcBef>
                <a:spcPts val="500"/>
              </a:spcBef>
              <a:spcAft>
                <a:spcPts val="0"/>
              </a:spcAft>
              <a:buClr>
                <a:schemeClr val="dk1"/>
              </a:buClr>
              <a:buSzPts val="2400"/>
              <a:buChar char="•"/>
              <a:defRPr sz="2400"/>
            </a:lvl5pPr>
            <a:lvl6pPr indent="-381000" lvl="5" marL="2743200" algn="l">
              <a:lnSpc>
                <a:spcPct val="90000"/>
              </a:lnSpc>
              <a:spcBef>
                <a:spcPts val="500"/>
              </a:spcBef>
              <a:spcAft>
                <a:spcPts val="0"/>
              </a:spcAft>
              <a:buClr>
                <a:schemeClr val="dk1"/>
              </a:buClr>
              <a:buSzPts val="2400"/>
              <a:buChar char="•"/>
              <a:defRPr sz="2400"/>
            </a:lvl6pPr>
            <a:lvl7pPr indent="-381000" lvl="6" marL="3200400" algn="l">
              <a:lnSpc>
                <a:spcPct val="90000"/>
              </a:lnSpc>
              <a:spcBef>
                <a:spcPts val="500"/>
              </a:spcBef>
              <a:spcAft>
                <a:spcPts val="0"/>
              </a:spcAft>
              <a:buClr>
                <a:schemeClr val="dk1"/>
              </a:buClr>
              <a:buSzPts val="2400"/>
              <a:buChar char="•"/>
              <a:defRPr sz="2400"/>
            </a:lvl7pPr>
            <a:lvl8pPr indent="-381000" lvl="7" marL="3657600" algn="l">
              <a:lnSpc>
                <a:spcPct val="90000"/>
              </a:lnSpc>
              <a:spcBef>
                <a:spcPts val="500"/>
              </a:spcBef>
              <a:spcAft>
                <a:spcPts val="0"/>
              </a:spcAft>
              <a:buClr>
                <a:schemeClr val="dk1"/>
              </a:buClr>
              <a:buSzPts val="2400"/>
              <a:buChar char="•"/>
              <a:defRPr sz="2400"/>
            </a:lvl8pPr>
            <a:lvl9pPr indent="-381000" lvl="8" marL="4114800" algn="l">
              <a:lnSpc>
                <a:spcPct val="90000"/>
              </a:lnSpc>
              <a:spcBef>
                <a:spcPts val="500"/>
              </a:spcBef>
              <a:spcAft>
                <a:spcPts val="0"/>
              </a:spcAft>
              <a:buClr>
                <a:schemeClr val="dk1"/>
              </a:buClr>
              <a:buSzPts val="2400"/>
              <a:buChar char="•"/>
              <a:defRPr sz="2400"/>
            </a:lvl9pPr>
          </a:lstStyle>
          <a:p/>
        </p:txBody>
      </p:sp>
      <p:sp>
        <p:nvSpPr>
          <p:cNvPr id="612" name="Google Shape;612;g3d6fd33fba2_1_715"/>
          <p:cNvSpPr txBox="1"/>
          <p:nvPr>
            <p:ph idx="2" type="body"/>
          </p:nvPr>
        </p:nvSpPr>
        <p:spPr>
          <a:xfrm>
            <a:off x="6197600" y="1600202"/>
            <a:ext cx="5384700" cy="4526100"/>
          </a:xfrm>
          <a:prstGeom prst="rect">
            <a:avLst/>
          </a:prstGeom>
          <a:noFill/>
          <a:ln>
            <a:noFill/>
          </a:ln>
        </p:spPr>
        <p:txBody>
          <a:bodyPr anchorCtr="0" anchor="t" bIns="45700" lIns="91425" spcFirstLastPara="1" rIns="91425" wrap="square" tIns="45700">
            <a:noAutofit/>
          </a:bodyPr>
          <a:lstStyle>
            <a:lvl1pPr indent="-465646" lvl="0" marL="457200" algn="l">
              <a:lnSpc>
                <a:spcPct val="90000"/>
              </a:lnSpc>
              <a:spcBef>
                <a:spcPts val="1000"/>
              </a:spcBef>
              <a:spcAft>
                <a:spcPts val="0"/>
              </a:spcAft>
              <a:buClr>
                <a:schemeClr val="dk1"/>
              </a:buClr>
              <a:buSzPts val="3733"/>
              <a:buChar char="•"/>
              <a:defRPr sz="3733"/>
            </a:lvl1pPr>
            <a:lvl2pPr indent="-431800" lvl="1" marL="914400" algn="l">
              <a:lnSpc>
                <a:spcPct val="90000"/>
              </a:lnSpc>
              <a:spcBef>
                <a:spcPts val="500"/>
              </a:spcBef>
              <a:spcAft>
                <a:spcPts val="0"/>
              </a:spcAft>
              <a:buClr>
                <a:schemeClr val="dk1"/>
              </a:buClr>
              <a:buSzPts val="3200"/>
              <a:buChar char="•"/>
              <a:defRPr sz="3200"/>
            </a:lvl2pPr>
            <a:lvl3pPr indent="-397955" lvl="2" marL="1371600" algn="l">
              <a:lnSpc>
                <a:spcPct val="90000"/>
              </a:lnSpc>
              <a:spcBef>
                <a:spcPts val="500"/>
              </a:spcBef>
              <a:spcAft>
                <a:spcPts val="0"/>
              </a:spcAft>
              <a:buClr>
                <a:schemeClr val="dk1"/>
              </a:buClr>
              <a:buSzPts val="2667"/>
              <a:buChar char="•"/>
              <a:defRPr sz="2667"/>
            </a:lvl3pPr>
            <a:lvl4pPr indent="-381000" lvl="3" marL="1828800" algn="l">
              <a:lnSpc>
                <a:spcPct val="90000"/>
              </a:lnSpc>
              <a:spcBef>
                <a:spcPts val="500"/>
              </a:spcBef>
              <a:spcAft>
                <a:spcPts val="0"/>
              </a:spcAft>
              <a:buClr>
                <a:schemeClr val="dk1"/>
              </a:buClr>
              <a:buSzPts val="2400"/>
              <a:buChar char="•"/>
              <a:defRPr sz="2400"/>
            </a:lvl4pPr>
            <a:lvl5pPr indent="-381000" lvl="4" marL="2286000" algn="l">
              <a:lnSpc>
                <a:spcPct val="90000"/>
              </a:lnSpc>
              <a:spcBef>
                <a:spcPts val="500"/>
              </a:spcBef>
              <a:spcAft>
                <a:spcPts val="0"/>
              </a:spcAft>
              <a:buClr>
                <a:schemeClr val="dk1"/>
              </a:buClr>
              <a:buSzPts val="2400"/>
              <a:buChar char="•"/>
              <a:defRPr sz="2400"/>
            </a:lvl5pPr>
            <a:lvl6pPr indent="-381000" lvl="5" marL="2743200" algn="l">
              <a:lnSpc>
                <a:spcPct val="90000"/>
              </a:lnSpc>
              <a:spcBef>
                <a:spcPts val="500"/>
              </a:spcBef>
              <a:spcAft>
                <a:spcPts val="0"/>
              </a:spcAft>
              <a:buClr>
                <a:schemeClr val="dk1"/>
              </a:buClr>
              <a:buSzPts val="2400"/>
              <a:buChar char="•"/>
              <a:defRPr sz="2400"/>
            </a:lvl6pPr>
            <a:lvl7pPr indent="-381000" lvl="6" marL="3200400" algn="l">
              <a:lnSpc>
                <a:spcPct val="90000"/>
              </a:lnSpc>
              <a:spcBef>
                <a:spcPts val="500"/>
              </a:spcBef>
              <a:spcAft>
                <a:spcPts val="0"/>
              </a:spcAft>
              <a:buClr>
                <a:schemeClr val="dk1"/>
              </a:buClr>
              <a:buSzPts val="2400"/>
              <a:buChar char="•"/>
              <a:defRPr sz="2400"/>
            </a:lvl7pPr>
            <a:lvl8pPr indent="-381000" lvl="7" marL="3657600" algn="l">
              <a:lnSpc>
                <a:spcPct val="90000"/>
              </a:lnSpc>
              <a:spcBef>
                <a:spcPts val="500"/>
              </a:spcBef>
              <a:spcAft>
                <a:spcPts val="0"/>
              </a:spcAft>
              <a:buClr>
                <a:schemeClr val="dk1"/>
              </a:buClr>
              <a:buSzPts val="2400"/>
              <a:buChar char="•"/>
              <a:defRPr sz="2400"/>
            </a:lvl8pPr>
            <a:lvl9pPr indent="-381000" lvl="8" marL="4114800" algn="l">
              <a:lnSpc>
                <a:spcPct val="90000"/>
              </a:lnSpc>
              <a:spcBef>
                <a:spcPts val="500"/>
              </a:spcBef>
              <a:spcAft>
                <a:spcPts val="0"/>
              </a:spcAft>
              <a:buClr>
                <a:schemeClr val="dk1"/>
              </a:buClr>
              <a:buSzPts val="2400"/>
              <a:buChar char="•"/>
              <a:defRPr sz="2400"/>
            </a:lvl9pPr>
          </a:lstStyle>
          <a:p/>
        </p:txBody>
      </p:sp>
      <p:sp>
        <p:nvSpPr>
          <p:cNvPr id="613" name="Google Shape;613;g3d6fd33fba2_1_715"/>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14" name="Google Shape;614;g3d6fd33fba2_1_715"/>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15" name="Google Shape;615;g3d6fd33fba2_1_715"/>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616" name="Shape 616"/>
        <p:cNvGrpSpPr/>
        <p:nvPr/>
      </p:nvGrpSpPr>
      <p:grpSpPr>
        <a:xfrm>
          <a:off x="0" y="0"/>
          <a:ext cx="0" cy="0"/>
          <a:chOff x="0" y="0"/>
          <a:chExt cx="0" cy="0"/>
        </a:xfrm>
      </p:grpSpPr>
      <p:sp>
        <p:nvSpPr>
          <p:cNvPr id="617" name="Google Shape;617;g3d6fd33fba2_1_722"/>
          <p:cNvSpPr/>
          <p:nvPr/>
        </p:nvSpPr>
        <p:spPr>
          <a:xfrm rot="10800000">
            <a:off x="664402" y="1212336"/>
            <a:ext cx="3596100" cy="4392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8" name="Google Shape;618;g3d6fd33fba2_1_722"/>
          <p:cNvSpPr txBox="1"/>
          <p:nvPr>
            <p:ph type="ctrTitle"/>
          </p:nvPr>
        </p:nvSpPr>
        <p:spPr>
          <a:xfrm>
            <a:off x="1604366" y="2654282"/>
            <a:ext cx="9923400" cy="15081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1" sz="6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19" name="Google Shape;619;g3d6fd33fba2_1_722"/>
          <p:cNvSpPr txBox="1"/>
          <p:nvPr>
            <p:ph idx="1" type="subTitle"/>
          </p:nvPr>
        </p:nvSpPr>
        <p:spPr>
          <a:xfrm>
            <a:off x="2053937" y="4230223"/>
            <a:ext cx="9144000" cy="5604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1000"/>
              </a:spcBef>
              <a:spcAft>
                <a:spcPts val="0"/>
              </a:spcAft>
              <a:buClr>
                <a:srgbClr val="3BC1D0"/>
              </a:buClr>
              <a:buSzPts val="2400"/>
              <a:buNone/>
              <a:defRPr sz="2400">
                <a:solidFill>
                  <a:srgbClr val="3BC1D0"/>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20" name="Google Shape;620;g3d6fd33fba2_1_722"/>
          <p:cNvSpPr/>
          <p:nvPr/>
        </p:nvSpPr>
        <p:spPr>
          <a:xfrm>
            <a:off x="8213470" y="547224"/>
            <a:ext cx="2984400" cy="782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g3d6fd33fba2_1_722"/>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622" name="Shape 622"/>
        <p:cNvGrpSpPr/>
        <p:nvPr/>
      </p:nvGrpSpPr>
      <p:grpSpPr>
        <a:xfrm>
          <a:off x="0" y="0"/>
          <a:ext cx="0" cy="0"/>
          <a:chOff x="0" y="0"/>
          <a:chExt cx="0" cy="0"/>
        </a:xfrm>
      </p:grpSpPr>
      <p:sp>
        <p:nvSpPr>
          <p:cNvPr id="623" name="Google Shape;623;g3d6fd33fba2_1_728"/>
          <p:cNvSpPr/>
          <p:nvPr/>
        </p:nvSpPr>
        <p:spPr>
          <a:xfrm>
            <a:off x="7505" y="4410"/>
            <a:ext cx="12188700" cy="6856500"/>
          </a:xfrm>
          <a:prstGeom prst="rect">
            <a:avLst/>
          </a:prstGeom>
          <a:solidFill>
            <a:srgbClr val="3BC1D0">
              <a:alpha val="90196"/>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599"/>
              <a:buFont typeface="Arial"/>
              <a:buNone/>
            </a:pPr>
            <a:r>
              <a:t/>
            </a:r>
            <a:endParaRPr b="0" i="0" sz="3599" u="none" cap="none" strike="noStrike">
              <a:solidFill>
                <a:schemeClr val="lt1"/>
              </a:solidFill>
              <a:latin typeface="Arial"/>
              <a:ea typeface="Arial"/>
              <a:cs typeface="Arial"/>
              <a:sym typeface="Arial"/>
            </a:endParaRPr>
          </a:p>
        </p:txBody>
      </p:sp>
      <p:sp>
        <p:nvSpPr>
          <p:cNvPr id="624" name="Google Shape;624;g3d6fd33fba2_1_728"/>
          <p:cNvSpPr txBox="1"/>
          <p:nvPr>
            <p:ph type="ctrTitle"/>
          </p:nvPr>
        </p:nvSpPr>
        <p:spPr>
          <a:xfrm>
            <a:off x="1223057" y="2632716"/>
            <a:ext cx="9745800" cy="123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b="1" sz="5400">
                <a:solidFill>
                  <a:schemeClr val="lt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625" name="Shape 625"/>
        <p:cNvGrpSpPr/>
        <p:nvPr/>
      </p:nvGrpSpPr>
      <p:grpSpPr>
        <a:xfrm>
          <a:off x="0" y="0"/>
          <a:ext cx="0" cy="0"/>
          <a:chOff x="0" y="0"/>
          <a:chExt cx="0" cy="0"/>
        </a:xfrm>
      </p:grpSpPr>
      <p:sp>
        <p:nvSpPr>
          <p:cNvPr id="626" name="Google Shape;626;g3d6fd33fba2_1_731"/>
          <p:cNvSpPr/>
          <p:nvPr>
            <p:ph idx="2" type="pic"/>
          </p:nvPr>
        </p:nvSpPr>
        <p:spPr>
          <a:xfrm>
            <a:off x="7179945" y="705988"/>
            <a:ext cx="4511100" cy="5911800"/>
          </a:xfrm>
          <a:prstGeom prst="rect">
            <a:avLst/>
          </a:prstGeom>
          <a:solidFill>
            <a:srgbClr val="F2F2F2"/>
          </a:solidFill>
          <a:ln>
            <a:noFill/>
          </a:ln>
        </p:spPr>
      </p:sp>
      <p:sp>
        <p:nvSpPr>
          <p:cNvPr id="627" name="Google Shape;627;g3d6fd33fba2_1_731"/>
          <p:cNvSpPr txBox="1"/>
          <p:nvPr>
            <p:ph type="ctrTitle"/>
          </p:nvPr>
        </p:nvSpPr>
        <p:spPr>
          <a:xfrm>
            <a:off x="1126145" y="318216"/>
            <a:ext cx="5680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28" name="Google Shape;628;g3d6fd33fba2_1_731"/>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629" name="Google Shape;629;g3d6fd33fba2_1_731"/>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0" name="Google Shape;630;g3d6fd33fba2_1_731"/>
          <p:cNvSpPr txBox="1"/>
          <p:nvPr>
            <p:ph idx="1" type="body"/>
          </p:nvPr>
        </p:nvSpPr>
        <p:spPr>
          <a:xfrm>
            <a:off x="1125538" y="1958975"/>
            <a:ext cx="57150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rgbClr val="3BC1D0"/>
              </a:buClr>
              <a:buSzPts val="2800"/>
              <a:buChar char="•"/>
              <a:defRPr>
                <a:solidFill>
                  <a:srgbClr val="3BC1D0"/>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1" name="Google Shape;631;g3d6fd33fba2_1_731"/>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632" name="Shape 632"/>
        <p:cNvGrpSpPr/>
        <p:nvPr/>
      </p:nvGrpSpPr>
      <p:grpSpPr>
        <a:xfrm>
          <a:off x="0" y="0"/>
          <a:ext cx="0" cy="0"/>
          <a:chOff x="0" y="0"/>
          <a:chExt cx="0" cy="0"/>
        </a:xfrm>
      </p:grpSpPr>
      <p:sp>
        <p:nvSpPr>
          <p:cNvPr id="633" name="Google Shape;633;g3d6fd33fba2_1_738"/>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34" name="Google Shape;634;g3d6fd33fba2_1_738"/>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635" name="Google Shape;635;g3d6fd33fba2_1_738"/>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g3d6fd33fba2_1_738"/>
          <p:cNvSpPr txBox="1"/>
          <p:nvPr>
            <p:ph idx="1" type="body"/>
          </p:nvPr>
        </p:nvSpPr>
        <p:spPr>
          <a:xfrm>
            <a:off x="1125537" y="1958975"/>
            <a:ext cx="105288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7" name="Google Shape;637;g3d6fd33fba2_1_738"/>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638" name="Shape 638"/>
        <p:cNvGrpSpPr/>
        <p:nvPr/>
      </p:nvGrpSpPr>
      <p:grpSpPr>
        <a:xfrm>
          <a:off x="0" y="0"/>
          <a:ext cx="0" cy="0"/>
          <a:chOff x="0" y="0"/>
          <a:chExt cx="0" cy="0"/>
        </a:xfrm>
      </p:grpSpPr>
      <p:sp>
        <p:nvSpPr>
          <p:cNvPr id="639" name="Google Shape;639;g3d6fd33fba2_1_744"/>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40" name="Google Shape;640;g3d6fd33fba2_1_744"/>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641" name="Google Shape;641;g3d6fd33fba2_1_744"/>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2" name="Google Shape;642;g3d6fd33fba2_1_744"/>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643" name="Shape 643"/>
        <p:cNvGrpSpPr/>
        <p:nvPr/>
      </p:nvGrpSpPr>
      <p:grpSpPr>
        <a:xfrm>
          <a:off x="0" y="0"/>
          <a:ext cx="0" cy="0"/>
          <a:chOff x="0" y="0"/>
          <a:chExt cx="0" cy="0"/>
        </a:xfrm>
      </p:grpSpPr>
      <p:sp>
        <p:nvSpPr>
          <p:cNvPr id="644" name="Google Shape;644;g3d6fd33fba2_1_749"/>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45" name="Google Shape;645;g3d6fd33fba2_1_749"/>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646" name="Google Shape;646;g3d6fd33fba2_1_749"/>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g3d6fd33fba2_1_749"/>
          <p:cNvSpPr txBox="1"/>
          <p:nvPr>
            <p:ph idx="1" type="body"/>
          </p:nvPr>
        </p:nvSpPr>
        <p:spPr>
          <a:xfrm>
            <a:off x="1125537" y="1958975"/>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8" name="Google Shape;648;g3d6fd33fba2_1_749"/>
          <p:cNvSpPr txBox="1"/>
          <p:nvPr>
            <p:ph idx="2" type="body"/>
          </p:nvPr>
        </p:nvSpPr>
        <p:spPr>
          <a:xfrm>
            <a:off x="6594683" y="1958974"/>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9" name="Google Shape;649;g3d6fd33fba2_1_749"/>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spTree>
      <p:nvGrpSpPr>
        <p:cNvPr id="650" name="Shape 650"/>
        <p:cNvGrpSpPr/>
        <p:nvPr/>
      </p:nvGrpSpPr>
      <p:grpSpPr>
        <a:xfrm>
          <a:off x="0" y="0"/>
          <a:ext cx="0" cy="0"/>
          <a:chOff x="0" y="0"/>
          <a:chExt cx="0" cy="0"/>
        </a:xfrm>
      </p:grpSpPr>
      <p:sp>
        <p:nvSpPr>
          <p:cNvPr id="651" name="Google Shape;651;g3d6fd33fba2_1_756"/>
          <p:cNvSpPr txBox="1"/>
          <p:nvPr>
            <p:ph type="ctrTitle"/>
          </p:nvPr>
        </p:nvSpPr>
        <p:spPr>
          <a:xfrm>
            <a:off x="1126146" y="318216"/>
            <a:ext cx="5468400" cy="1389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b="1" sz="4000">
                <a:latin typeface="Neuton"/>
                <a:ea typeface="Neuton"/>
                <a:cs typeface="Neuton"/>
                <a:sym typeface="Neuton"/>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52" name="Google Shape;652;g3d6fd33fba2_1_756"/>
          <p:cNvSpPr/>
          <p:nvPr/>
        </p:nvSpPr>
        <p:spPr>
          <a:xfrm>
            <a:off x="774700" y="0"/>
            <a:ext cx="200100" cy="1959000"/>
          </a:xfrm>
          <a:prstGeom prst="rect">
            <a:avLst/>
          </a:prstGeom>
          <a:solidFill>
            <a:srgbClr val="3BC1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rial"/>
              <a:ea typeface="Arial"/>
              <a:cs typeface="Arial"/>
              <a:sym typeface="Arial"/>
            </a:endParaRPr>
          </a:p>
        </p:txBody>
      </p:sp>
      <p:sp>
        <p:nvSpPr>
          <p:cNvPr id="653" name="Google Shape;653;g3d6fd33fba2_1_756"/>
          <p:cNvSpPr/>
          <p:nvPr/>
        </p:nvSpPr>
        <p:spPr>
          <a:xfrm>
            <a:off x="12030594" y="0"/>
            <a:ext cx="156000" cy="6858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4" name="Google Shape;654;g3d6fd33fba2_1_756"/>
          <p:cNvSpPr txBox="1"/>
          <p:nvPr>
            <p:ph idx="1" type="body"/>
          </p:nvPr>
        </p:nvSpPr>
        <p:spPr>
          <a:xfrm>
            <a:off x="1125537" y="1958975"/>
            <a:ext cx="5059500" cy="47529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a:solidFill>
                  <a:schemeClr val="dk1"/>
                </a:solidFill>
                <a:latin typeface="Work Sans"/>
                <a:ea typeface="Work Sans"/>
                <a:cs typeface="Work Sans"/>
                <a:sym typeface="Work Sans"/>
              </a:defRPr>
            </a:lvl1pPr>
            <a:lvl2pPr indent="-381000" lvl="1" marL="914400" algn="l">
              <a:lnSpc>
                <a:spcPct val="90000"/>
              </a:lnSpc>
              <a:spcBef>
                <a:spcPts val="500"/>
              </a:spcBef>
              <a:spcAft>
                <a:spcPts val="0"/>
              </a:spcAft>
              <a:buClr>
                <a:schemeClr val="dk1"/>
              </a:buClr>
              <a:buSzPts val="2400"/>
              <a:buChar char="•"/>
              <a:defRPr>
                <a:latin typeface="Work Sans"/>
                <a:ea typeface="Work Sans"/>
                <a:cs typeface="Work Sans"/>
                <a:sym typeface="Work Sans"/>
              </a:defRPr>
            </a:lvl2pPr>
            <a:lvl3pPr indent="-355600" lvl="2" marL="1371600" algn="l">
              <a:lnSpc>
                <a:spcPct val="90000"/>
              </a:lnSpc>
              <a:spcBef>
                <a:spcPts val="500"/>
              </a:spcBef>
              <a:spcAft>
                <a:spcPts val="0"/>
              </a:spcAft>
              <a:buClr>
                <a:schemeClr val="dk1"/>
              </a:buClr>
              <a:buSzPts val="2000"/>
              <a:buChar char="•"/>
              <a:defRPr>
                <a:latin typeface="Work Sans"/>
                <a:ea typeface="Work Sans"/>
                <a:cs typeface="Work Sans"/>
                <a:sym typeface="Work Sans"/>
              </a:defRPr>
            </a:lvl3pPr>
            <a:lvl4pPr indent="-342900" lvl="3" marL="1828800" algn="l">
              <a:lnSpc>
                <a:spcPct val="90000"/>
              </a:lnSpc>
              <a:spcBef>
                <a:spcPts val="500"/>
              </a:spcBef>
              <a:spcAft>
                <a:spcPts val="0"/>
              </a:spcAft>
              <a:buClr>
                <a:schemeClr val="dk1"/>
              </a:buClr>
              <a:buSzPts val="1800"/>
              <a:buChar char="•"/>
              <a:defRPr>
                <a:latin typeface="Work Sans"/>
                <a:ea typeface="Work Sans"/>
                <a:cs typeface="Work Sans"/>
                <a:sym typeface="Work Sans"/>
              </a:defRPr>
            </a:lvl4pPr>
            <a:lvl5pPr indent="-342900" lvl="4" marL="2286000" algn="l">
              <a:lnSpc>
                <a:spcPct val="90000"/>
              </a:lnSpc>
              <a:spcBef>
                <a:spcPts val="500"/>
              </a:spcBef>
              <a:spcAft>
                <a:spcPts val="0"/>
              </a:spcAft>
              <a:buClr>
                <a:schemeClr val="dk1"/>
              </a:buClr>
              <a:buSzPts val="1800"/>
              <a:buChar char="•"/>
              <a:defRPr>
                <a:latin typeface="Work Sans"/>
                <a:ea typeface="Work Sans"/>
                <a:cs typeface="Work Sans"/>
                <a:sym typeface="Work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5" name="Google Shape;655;g3d6fd33fba2_1_756"/>
          <p:cNvSpPr/>
          <p:nvPr>
            <p:ph idx="2" type="pic"/>
          </p:nvPr>
        </p:nvSpPr>
        <p:spPr>
          <a:xfrm>
            <a:off x="6852999" y="198438"/>
            <a:ext cx="5059500" cy="6513600"/>
          </a:xfrm>
          <a:prstGeom prst="rect">
            <a:avLst/>
          </a:prstGeom>
          <a:noFill/>
          <a:ln>
            <a:noFill/>
          </a:ln>
        </p:spPr>
      </p:sp>
      <p:sp>
        <p:nvSpPr>
          <p:cNvPr id="656" name="Google Shape;656;g3d6fd33fba2_1_756"/>
          <p:cNvSpPr txBox="1"/>
          <p:nvPr/>
        </p:nvSpPr>
        <p:spPr>
          <a:xfrm>
            <a:off x="0" y="6574928"/>
            <a:ext cx="121866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Work Sans"/>
              <a:buNone/>
            </a:pPr>
            <a:r>
              <a:rPr b="0" i="0" lang="en-US" sz="1200" u="none" cap="none" strike="noStrike">
                <a:solidFill>
                  <a:srgbClr val="000000"/>
                </a:solidFill>
                <a:latin typeface="Work Sans"/>
                <a:ea typeface="Work Sans"/>
                <a:cs typeface="Work Sans"/>
                <a:sym typeface="Work Sans"/>
              </a:rPr>
              <a:t>© Coalition for Community Schools</a:t>
            </a:r>
            <a:endParaRPr b="0" i="0" sz="1200" u="none" cap="none" strike="noStrike">
              <a:solidFill>
                <a:schemeClr val="dk1"/>
              </a:solidFill>
              <a:latin typeface="Work Sans"/>
              <a:ea typeface="Work Sans"/>
              <a:cs typeface="Work Sans"/>
              <a:sym typeface="Work Sans"/>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6.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26.xml"/><Relationship Id="rId22" Type="http://schemas.openxmlformats.org/officeDocument/2006/relationships/slideLayout" Target="../slideLayouts/slideLayout28.xml"/><Relationship Id="rId21" Type="http://schemas.openxmlformats.org/officeDocument/2006/relationships/slideLayout" Target="../slideLayouts/slideLayout27.xml"/><Relationship Id="rId24" Type="http://schemas.openxmlformats.org/officeDocument/2006/relationships/slideLayout" Target="../slideLayouts/slideLayout30.xml"/><Relationship Id="rId23" Type="http://schemas.openxmlformats.org/officeDocument/2006/relationships/slideLayout" Target="../slideLayouts/slideLayout29.xml"/><Relationship Id="rId1" Type="http://schemas.openxmlformats.org/officeDocument/2006/relationships/image" Target="../media/image6.png"/><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9" Type="http://schemas.openxmlformats.org/officeDocument/2006/relationships/slideLayout" Target="../slideLayouts/slideLayout15.xml"/><Relationship Id="rId26" Type="http://schemas.openxmlformats.org/officeDocument/2006/relationships/slideLayout" Target="../slideLayouts/slideLayout32.xml"/><Relationship Id="rId25" Type="http://schemas.openxmlformats.org/officeDocument/2006/relationships/slideLayout" Target="../slideLayouts/slideLayout31.xml"/><Relationship Id="rId28" Type="http://schemas.openxmlformats.org/officeDocument/2006/relationships/slideLayout" Target="../slideLayouts/slideLayout34.xml"/><Relationship Id="rId27" Type="http://schemas.openxmlformats.org/officeDocument/2006/relationships/slideLayout" Target="../slideLayouts/slideLayout33.xml"/><Relationship Id="rId5" Type="http://schemas.openxmlformats.org/officeDocument/2006/relationships/slideLayout" Target="../slideLayouts/slideLayout11.xml"/><Relationship Id="rId6" Type="http://schemas.openxmlformats.org/officeDocument/2006/relationships/slideLayout" Target="../slideLayouts/slideLayout12.xml"/><Relationship Id="rId29" Type="http://schemas.openxmlformats.org/officeDocument/2006/relationships/slideLayout" Target="../slideLayouts/slideLayout35.xml"/><Relationship Id="rId7" Type="http://schemas.openxmlformats.org/officeDocument/2006/relationships/slideLayout" Target="../slideLayouts/slideLayout13.xml"/><Relationship Id="rId8" Type="http://schemas.openxmlformats.org/officeDocument/2006/relationships/slideLayout" Target="../slideLayouts/slideLayout14.xml"/><Relationship Id="rId31" Type="http://schemas.openxmlformats.org/officeDocument/2006/relationships/slideLayout" Target="../slideLayouts/slideLayout37.xml"/><Relationship Id="rId30" Type="http://schemas.openxmlformats.org/officeDocument/2006/relationships/slideLayout" Target="../slideLayouts/slideLayout36.xml"/><Relationship Id="rId11" Type="http://schemas.openxmlformats.org/officeDocument/2006/relationships/slideLayout" Target="../slideLayouts/slideLayout17.xml"/><Relationship Id="rId33" Type="http://schemas.openxmlformats.org/officeDocument/2006/relationships/slideLayout" Target="../slideLayouts/slideLayout39.xml"/><Relationship Id="rId10" Type="http://schemas.openxmlformats.org/officeDocument/2006/relationships/slideLayout" Target="../slideLayouts/slideLayout16.xml"/><Relationship Id="rId32" Type="http://schemas.openxmlformats.org/officeDocument/2006/relationships/slideLayout" Target="../slideLayouts/slideLayout38.xml"/><Relationship Id="rId13" Type="http://schemas.openxmlformats.org/officeDocument/2006/relationships/slideLayout" Target="../slideLayouts/slideLayout19.xml"/><Relationship Id="rId12" Type="http://schemas.openxmlformats.org/officeDocument/2006/relationships/slideLayout" Target="../slideLayouts/slideLayout18.xml"/><Relationship Id="rId34" Type="http://schemas.openxmlformats.org/officeDocument/2006/relationships/theme" Target="../theme/theme4.xml"/><Relationship Id="rId15" Type="http://schemas.openxmlformats.org/officeDocument/2006/relationships/slideLayout" Target="../slideLayouts/slideLayout21.xml"/><Relationship Id="rId14" Type="http://schemas.openxmlformats.org/officeDocument/2006/relationships/slideLayout" Target="../slideLayouts/slideLayout20.xml"/><Relationship Id="rId17" Type="http://schemas.openxmlformats.org/officeDocument/2006/relationships/slideLayout" Target="../slideLayouts/slideLayout23.xml"/><Relationship Id="rId16" Type="http://schemas.openxmlformats.org/officeDocument/2006/relationships/slideLayout" Target="../slideLayouts/slideLayout22.xml"/><Relationship Id="rId19" Type="http://schemas.openxmlformats.org/officeDocument/2006/relationships/slideLayout" Target="../slideLayouts/slideLayout25.xml"/><Relationship Id="rId18"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58.xml"/><Relationship Id="rId22" Type="http://schemas.openxmlformats.org/officeDocument/2006/relationships/slideLayout" Target="../slideLayouts/slideLayout60.xml"/><Relationship Id="rId21" Type="http://schemas.openxmlformats.org/officeDocument/2006/relationships/slideLayout" Target="../slideLayouts/slideLayout59.xml"/><Relationship Id="rId24" Type="http://schemas.openxmlformats.org/officeDocument/2006/relationships/slideLayout" Target="../slideLayouts/slideLayout62.xml"/><Relationship Id="rId23" Type="http://schemas.openxmlformats.org/officeDocument/2006/relationships/slideLayout" Target="../slideLayouts/slideLayout61.xml"/><Relationship Id="rId1" Type="http://schemas.openxmlformats.org/officeDocument/2006/relationships/image" Target="../media/image6.png"/><Relationship Id="rId2" Type="http://schemas.openxmlformats.org/officeDocument/2006/relationships/slideLayout" Target="../slideLayouts/slideLayout40.xml"/><Relationship Id="rId3" Type="http://schemas.openxmlformats.org/officeDocument/2006/relationships/slideLayout" Target="../slideLayouts/slideLayout41.xml"/><Relationship Id="rId4" Type="http://schemas.openxmlformats.org/officeDocument/2006/relationships/slideLayout" Target="../slideLayouts/slideLayout42.xml"/><Relationship Id="rId9" Type="http://schemas.openxmlformats.org/officeDocument/2006/relationships/slideLayout" Target="../slideLayouts/slideLayout47.xml"/><Relationship Id="rId26" Type="http://schemas.openxmlformats.org/officeDocument/2006/relationships/slideLayout" Target="../slideLayouts/slideLayout64.xml"/><Relationship Id="rId25" Type="http://schemas.openxmlformats.org/officeDocument/2006/relationships/slideLayout" Target="../slideLayouts/slideLayout63.xml"/><Relationship Id="rId28" Type="http://schemas.openxmlformats.org/officeDocument/2006/relationships/slideLayout" Target="../slideLayouts/slideLayout66.xml"/><Relationship Id="rId27" Type="http://schemas.openxmlformats.org/officeDocument/2006/relationships/slideLayout" Target="../slideLayouts/slideLayout65.xml"/><Relationship Id="rId5" Type="http://schemas.openxmlformats.org/officeDocument/2006/relationships/slideLayout" Target="../slideLayouts/slideLayout43.xml"/><Relationship Id="rId6" Type="http://schemas.openxmlformats.org/officeDocument/2006/relationships/slideLayout" Target="../slideLayouts/slideLayout44.xml"/><Relationship Id="rId29" Type="http://schemas.openxmlformats.org/officeDocument/2006/relationships/slideLayout" Target="../slideLayouts/slideLayout67.xml"/><Relationship Id="rId7" Type="http://schemas.openxmlformats.org/officeDocument/2006/relationships/slideLayout" Target="../slideLayouts/slideLayout45.xml"/><Relationship Id="rId8" Type="http://schemas.openxmlformats.org/officeDocument/2006/relationships/slideLayout" Target="../slideLayouts/slideLayout46.xml"/><Relationship Id="rId31" Type="http://schemas.openxmlformats.org/officeDocument/2006/relationships/slideLayout" Target="../slideLayouts/slideLayout69.xml"/><Relationship Id="rId30" Type="http://schemas.openxmlformats.org/officeDocument/2006/relationships/slideLayout" Target="../slideLayouts/slideLayout68.xml"/><Relationship Id="rId11" Type="http://schemas.openxmlformats.org/officeDocument/2006/relationships/slideLayout" Target="../slideLayouts/slideLayout49.xml"/><Relationship Id="rId33" Type="http://schemas.openxmlformats.org/officeDocument/2006/relationships/slideLayout" Target="../slideLayouts/slideLayout71.xml"/><Relationship Id="rId10" Type="http://schemas.openxmlformats.org/officeDocument/2006/relationships/slideLayout" Target="../slideLayouts/slideLayout48.xml"/><Relationship Id="rId32" Type="http://schemas.openxmlformats.org/officeDocument/2006/relationships/slideLayout" Target="../slideLayouts/slideLayout70.xml"/><Relationship Id="rId13" Type="http://schemas.openxmlformats.org/officeDocument/2006/relationships/slideLayout" Target="../slideLayouts/slideLayout51.xml"/><Relationship Id="rId35" Type="http://schemas.openxmlformats.org/officeDocument/2006/relationships/slideLayout" Target="../slideLayouts/slideLayout73.xml"/><Relationship Id="rId12" Type="http://schemas.openxmlformats.org/officeDocument/2006/relationships/slideLayout" Target="../slideLayouts/slideLayout50.xml"/><Relationship Id="rId34" Type="http://schemas.openxmlformats.org/officeDocument/2006/relationships/slideLayout" Target="../slideLayouts/slideLayout72.xml"/><Relationship Id="rId15" Type="http://schemas.openxmlformats.org/officeDocument/2006/relationships/slideLayout" Target="../slideLayouts/slideLayout53.xml"/><Relationship Id="rId37" Type="http://schemas.openxmlformats.org/officeDocument/2006/relationships/slideLayout" Target="../slideLayouts/slideLayout75.xml"/><Relationship Id="rId14" Type="http://schemas.openxmlformats.org/officeDocument/2006/relationships/slideLayout" Target="../slideLayouts/slideLayout52.xml"/><Relationship Id="rId36" Type="http://schemas.openxmlformats.org/officeDocument/2006/relationships/slideLayout" Target="../slideLayouts/slideLayout74.xml"/><Relationship Id="rId17" Type="http://schemas.openxmlformats.org/officeDocument/2006/relationships/slideLayout" Target="../slideLayouts/slideLayout55.xml"/><Relationship Id="rId39" Type="http://schemas.openxmlformats.org/officeDocument/2006/relationships/theme" Target="../theme/theme1.xml"/><Relationship Id="rId16" Type="http://schemas.openxmlformats.org/officeDocument/2006/relationships/slideLayout" Target="../slideLayouts/slideLayout54.xml"/><Relationship Id="rId38" Type="http://schemas.openxmlformats.org/officeDocument/2006/relationships/slideLayout" Target="../slideLayouts/slideLayout76.xml"/><Relationship Id="rId19" Type="http://schemas.openxmlformats.org/officeDocument/2006/relationships/slideLayout" Target="../slideLayouts/slideLayout57.xml"/><Relationship Id="rId18"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95.xml"/><Relationship Id="rId22" Type="http://schemas.openxmlformats.org/officeDocument/2006/relationships/slideLayout" Target="../slideLayouts/slideLayout97.xml"/><Relationship Id="rId21" Type="http://schemas.openxmlformats.org/officeDocument/2006/relationships/slideLayout" Target="../slideLayouts/slideLayout96.xml"/><Relationship Id="rId24" Type="http://schemas.openxmlformats.org/officeDocument/2006/relationships/slideLayout" Target="../slideLayouts/slideLayout99.xml"/><Relationship Id="rId23" Type="http://schemas.openxmlformats.org/officeDocument/2006/relationships/slideLayout" Target="../slideLayouts/slideLayout98.xml"/><Relationship Id="rId1" Type="http://schemas.openxmlformats.org/officeDocument/2006/relationships/image" Target="../media/image28.png"/><Relationship Id="rId2" Type="http://schemas.openxmlformats.org/officeDocument/2006/relationships/slideLayout" Target="../slideLayouts/slideLayout77.xml"/><Relationship Id="rId3" Type="http://schemas.openxmlformats.org/officeDocument/2006/relationships/slideLayout" Target="../slideLayouts/slideLayout78.xml"/><Relationship Id="rId4" Type="http://schemas.openxmlformats.org/officeDocument/2006/relationships/slideLayout" Target="../slideLayouts/slideLayout79.xml"/><Relationship Id="rId9" Type="http://schemas.openxmlformats.org/officeDocument/2006/relationships/slideLayout" Target="../slideLayouts/slideLayout84.xml"/><Relationship Id="rId26" Type="http://schemas.openxmlformats.org/officeDocument/2006/relationships/slideLayout" Target="../slideLayouts/slideLayout101.xml"/><Relationship Id="rId25" Type="http://schemas.openxmlformats.org/officeDocument/2006/relationships/slideLayout" Target="../slideLayouts/slideLayout100.xml"/><Relationship Id="rId28" Type="http://schemas.openxmlformats.org/officeDocument/2006/relationships/slideLayout" Target="../slideLayouts/slideLayout103.xml"/><Relationship Id="rId27" Type="http://schemas.openxmlformats.org/officeDocument/2006/relationships/slideLayout" Target="../slideLayouts/slideLayout102.xml"/><Relationship Id="rId5" Type="http://schemas.openxmlformats.org/officeDocument/2006/relationships/slideLayout" Target="../slideLayouts/slideLayout80.xml"/><Relationship Id="rId6" Type="http://schemas.openxmlformats.org/officeDocument/2006/relationships/slideLayout" Target="../slideLayouts/slideLayout81.xml"/><Relationship Id="rId29" Type="http://schemas.openxmlformats.org/officeDocument/2006/relationships/slideLayout" Target="../slideLayouts/slideLayout104.xml"/><Relationship Id="rId7" Type="http://schemas.openxmlformats.org/officeDocument/2006/relationships/slideLayout" Target="../slideLayouts/slideLayout82.xml"/><Relationship Id="rId8" Type="http://schemas.openxmlformats.org/officeDocument/2006/relationships/slideLayout" Target="../slideLayouts/slideLayout83.xml"/><Relationship Id="rId31" Type="http://schemas.openxmlformats.org/officeDocument/2006/relationships/slideLayout" Target="../slideLayouts/slideLayout106.xml"/><Relationship Id="rId30" Type="http://schemas.openxmlformats.org/officeDocument/2006/relationships/slideLayout" Target="../slideLayouts/slideLayout105.xml"/><Relationship Id="rId11" Type="http://schemas.openxmlformats.org/officeDocument/2006/relationships/slideLayout" Target="../slideLayouts/slideLayout86.xml"/><Relationship Id="rId33" Type="http://schemas.openxmlformats.org/officeDocument/2006/relationships/slideLayout" Target="../slideLayouts/slideLayout108.xml"/><Relationship Id="rId10" Type="http://schemas.openxmlformats.org/officeDocument/2006/relationships/slideLayout" Target="../slideLayouts/slideLayout85.xml"/><Relationship Id="rId32" Type="http://schemas.openxmlformats.org/officeDocument/2006/relationships/slideLayout" Target="../slideLayouts/slideLayout107.xml"/><Relationship Id="rId13" Type="http://schemas.openxmlformats.org/officeDocument/2006/relationships/slideLayout" Target="../slideLayouts/slideLayout88.xml"/><Relationship Id="rId35" Type="http://schemas.openxmlformats.org/officeDocument/2006/relationships/slideLayout" Target="../slideLayouts/slideLayout110.xml"/><Relationship Id="rId12" Type="http://schemas.openxmlformats.org/officeDocument/2006/relationships/slideLayout" Target="../slideLayouts/slideLayout87.xml"/><Relationship Id="rId34" Type="http://schemas.openxmlformats.org/officeDocument/2006/relationships/slideLayout" Target="../slideLayouts/slideLayout109.xml"/><Relationship Id="rId15" Type="http://schemas.openxmlformats.org/officeDocument/2006/relationships/slideLayout" Target="../slideLayouts/slideLayout90.xml"/><Relationship Id="rId37" Type="http://schemas.openxmlformats.org/officeDocument/2006/relationships/slideLayout" Target="../slideLayouts/slideLayout112.xml"/><Relationship Id="rId14" Type="http://schemas.openxmlformats.org/officeDocument/2006/relationships/slideLayout" Target="../slideLayouts/slideLayout89.xml"/><Relationship Id="rId36" Type="http://schemas.openxmlformats.org/officeDocument/2006/relationships/slideLayout" Target="../slideLayouts/slideLayout111.xml"/><Relationship Id="rId17" Type="http://schemas.openxmlformats.org/officeDocument/2006/relationships/slideLayout" Target="../slideLayouts/slideLayout92.xml"/><Relationship Id="rId39" Type="http://schemas.openxmlformats.org/officeDocument/2006/relationships/theme" Target="../theme/theme2.xml"/><Relationship Id="rId16" Type="http://schemas.openxmlformats.org/officeDocument/2006/relationships/slideLayout" Target="../slideLayouts/slideLayout91.xml"/><Relationship Id="rId38" Type="http://schemas.openxmlformats.org/officeDocument/2006/relationships/slideLayout" Target="../slideLayouts/slideLayout113.xml"/><Relationship Id="rId19" Type="http://schemas.openxmlformats.org/officeDocument/2006/relationships/slideLayout" Target="../slideLayouts/slideLayout94.xml"/><Relationship Id="rId18" Type="http://schemas.openxmlformats.org/officeDocument/2006/relationships/slideLayout" Target="../slideLayouts/slideLayout93.xml"/></Relationships>
</file>

<file path=ppt/slideMasters/_rels/slideMaster5.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14.xml"/><Relationship Id="rId3" Type="http://schemas.openxmlformats.org/officeDocument/2006/relationships/slideLayout" Target="../slideLayouts/slideLayout115.xml"/><Relationship Id="rId4" Type="http://schemas.openxmlformats.org/officeDocument/2006/relationships/slideLayout" Target="../slideLayouts/slideLayout116.xml"/><Relationship Id="rId5" Type="http://schemas.openxmlformats.org/officeDocument/2006/relationships/slideLayout" Target="../slideLayouts/slideLayout117.xml"/><Relationship Id="rId6" Type="http://schemas.openxmlformats.org/officeDocument/2006/relationships/slideLayout" Target="../slideLayouts/slideLayout118.xml"/><Relationship Id="rId7" Type="http://schemas.openxmlformats.org/officeDocument/2006/relationships/slideLayout" Target="../slideLayouts/slideLayout119.xml"/><Relationship Id="rId8"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1">
            <a:alphaModFix/>
          </a:blip>
          <a:tile algn="tl" flip="none" tx="0" sx="100000" ty="0" sy="100000"/>
        </a:blipFill>
      </p:bgPr>
    </p:bg>
    <p:spTree>
      <p:nvGrpSpPr>
        <p:cNvPr id="9" name="Shape 9"/>
        <p:cNvGrpSpPr/>
        <p:nvPr/>
      </p:nvGrpSpPr>
      <p:grpSpPr>
        <a:xfrm>
          <a:off x="0" y="0"/>
          <a:ext cx="0" cy="0"/>
          <a:chOff x="0" y="0"/>
          <a:chExt cx="0" cy="0"/>
        </a:xfrm>
      </p:grpSpPr>
      <p:sp>
        <p:nvSpPr>
          <p:cNvPr id="10" name="Google Shape;10;g3de283d61b7_0_6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0000"/>
              </a:buClr>
              <a:buSzPts val="1400"/>
              <a:buFont typeface="Arial"/>
              <a:buNone/>
              <a:defRPr b="1" i="0" sz="4000" u="none" cap="none" strike="noStrike">
                <a:solidFill>
                  <a:schemeClr val="dk1"/>
                </a:solidFill>
                <a:latin typeface="Neuton"/>
                <a:ea typeface="Neuton"/>
                <a:cs typeface="Neuton"/>
                <a:sym typeface="Neuton"/>
              </a:defRPr>
            </a:lvl1pPr>
            <a:lvl2pPr lvl="1"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2pPr>
            <a:lvl3pPr lvl="2"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3pPr>
            <a:lvl4pPr lvl="3"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4pPr>
            <a:lvl5pPr lvl="4"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5pPr>
            <a:lvl6pPr lvl="5"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6pPr>
            <a:lvl7pPr lvl="6"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7pPr>
            <a:lvl8pPr lvl="7"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8pPr>
            <a:lvl9pPr lvl="8"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9pPr>
          </a:lstStyle>
          <a:p/>
        </p:txBody>
      </p:sp>
      <p:sp>
        <p:nvSpPr>
          <p:cNvPr id="11" name="Google Shape;11;g3de283d61b7_0_62"/>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1">
            <a:alphaModFix/>
          </a:blip>
          <a:tile algn="tl" flip="none" tx="0" sx="100000" ty="0" sy="100000"/>
        </a:blipFill>
      </p:bgPr>
    </p:bg>
    <p:spTree>
      <p:nvGrpSpPr>
        <p:cNvPr id="61" name="Shape 61"/>
        <p:cNvGrpSpPr/>
        <p:nvPr/>
      </p:nvGrpSpPr>
      <p:grpSpPr>
        <a:xfrm>
          <a:off x="0" y="0"/>
          <a:ext cx="0" cy="0"/>
          <a:chOff x="0" y="0"/>
          <a:chExt cx="0" cy="0"/>
        </a:xfrm>
      </p:grpSpPr>
      <p:sp>
        <p:nvSpPr>
          <p:cNvPr id="62" name="Google Shape;62;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0000"/>
              </a:buClr>
              <a:buSzPts val="1400"/>
              <a:buFont typeface="Arial"/>
              <a:buNone/>
              <a:defRPr b="1" i="0" sz="4000" u="none" cap="none" strike="noStrike">
                <a:solidFill>
                  <a:schemeClr val="dk1"/>
                </a:solidFill>
                <a:latin typeface="Neuton"/>
                <a:ea typeface="Neuton"/>
                <a:cs typeface="Neuton"/>
                <a:sym typeface="Neuton"/>
              </a:defRPr>
            </a:lvl1pPr>
            <a:lvl2pPr lvl="1"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2pPr>
            <a:lvl3pPr lvl="2"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3pPr>
            <a:lvl4pPr lvl="3"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4pPr>
            <a:lvl5pPr lvl="4"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5pPr>
            <a:lvl6pPr lvl="5"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6pPr>
            <a:lvl7pPr lvl="6"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7pPr>
            <a:lvl8pPr lvl="7"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8pPr>
            <a:lvl9pPr lvl="8"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9pPr>
          </a:lstStyle>
          <a:p/>
        </p:txBody>
      </p:sp>
      <p:sp>
        <p:nvSpPr>
          <p:cNvPr id="63" name="Google Shape;63;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 id="2147483674" r:id="rId19"/>
    <p:sldLayoutId id="2147483675" r:id="rId20"/>
    <p:sldLayoutId id="2147483676" r:id="rId21"/>
    <p:sldLayoutId id="2147483677" r:id="rId22"/>
    <p:sldLayoutId id="2147483678" r:id="rId23"/>
    <p:sldLayoutId id="2147483679" r:id="rId24"/>
    <p:sldLayoutId id="2147483680" r:id="rId25"/>
    <p:sldLayoutId id="2147483681" r:id="rId26"/>
    <p:sldLayoutId id="2147483682" r:id="rId27"/>
    <p:sldLayoutId id="2147483683" r:id="rId28"/>
    <p:sldLayoutId id="2147483684" r:id="rId29"/>
    <p:sldLayoutId id="2147483685" r:id="rId30"/>
    <p:sldLayoutId id="2147483686" r:id="rId31"/>
    <p:sldLayoutId id="2147483687" r:id="rId32"/>
    <p:sldLayoutId id="2147483688" r:id="rId3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1">
            <a:alphaModFix/>
          </a:blip>
          <a:tile algn="tl" flip="none" tx="0" sx="100000" ty="0" sy="100000"/>
        </a:blipFill>
      </p:bgPr>
    </p:bg>
    <p:spTree>
      <p:nvGrpSpPr>
        <p:cNvPr id="270" name="Shape 270"/>
        <p:cNvGrpSpPr/>
        <p:nvPr/>
      </p:nvGrpSpPr>
      <p:grpSpPr>
        <a:xfrm>
          <a:off x="0" y="0"/>
          <a:ext cx="0" cy="0"/>
          <a:chOff x="0" y="0"/>
          <a:chExt cx="0" cy="0"/>
        </a:xfrm>
      </p:grpSpPr>
      <p:sp>
        <p:nvSpPr>
          <p:cNvPr id="271" name="Google Shape;27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0000"/>
              </a:buClr>
              <a:buSzPts val="1400"/>
              <a:buFont typeface="Arial"/>
              <a:buNone/>
              <a:defRPr b="1" i="0" sz="4000" u="none" cap="none" strike="noStrike">
                <a:solidFill>
                  <a:schemeClr val="dk1"/>
                </a:solidFill>
                <a:latin typeface="Neuton"/>
                <a:ea typeface="Neuton"/>
                <a:cs typeface="Neuton"/>
                <a:sym typeface="Neuton"/>
              </a:defRPr>
            </a:lvl1pPr>
            <a:lvl2pPr lvl="1"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2pPr>
            <a:lvl3pPr lvl="2"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3pPr>
            <a:lvl4pPr lvl="3"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4pPr>
            <a:lvl5pPr lvl="4"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5pPr>
            <a:lvl6pPr lvl="5"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6pPr>
            <a:lvl7pPr lvl="6"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7pPr>
            <a:lvl8pPr lvl="7"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8pPr>
            <a:lvl9pPr lvl="8"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9pPr>
          </a:lstStyle>
          <a:p/>
        </p:txBody>
      </p:sp>
      <p:sp>
        <p:nvSpPr>
          <p:cNvPr id="272" name="Google Shape;272;p2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 id="2147483713" r:id="rId25"/>
    <p:sldLayoutId id="2147483714" r:id="rId26"/>
    <p:sldLayoutId id="2147483715" r:id="rId27"/>
    <p:sldLayoutId id="2147483716" r:id="rId28"/>
    <p:sldLayoutId id="2147483717" r:id="rId29"/>
    <p:sldLayoutId id="2147483718" r:id="rId30"/>
    <p:sldLayoutId id="2147483719" r:id="rId31"/>
    <p:sldLayoutId id="2147483720" r:id="rId32"/>
    <p:sldLayoutId id="2147483721" r:id="rId33"/>
    <p:sldLayoutId id="2147483722" r:id="rId34"/>
    <p:sldLayoutId id="2147483723" r:id="rId35"/>
    <p:sldLayoutId id="2147483724" r:id="rId36"/>
    <p:sldLayoutId id="2147483725" r:id="rId37"/>
    <p:sldLayoutId id="2147483726" r:id="rId3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1">
            <a:alphaModFix/>
          </a:blip>
          <a:tile algn="tl" flip="none" tx="0" sx="50003" ty="0" sy="50003"/>
        </a:blipFill>
      </p:bgPr>
    </p:bg>
    <p:spTree>
      <p:nvGrpSpPr>
        <p:cNvPr id="506" name="Shape 506"/>
        <p:cNvGrpSpPr/>
        <p:nvPr/>
      </p:nvGrpSpPr>
      <p:grpSpPr>
        <a:xfrm>
          <a:off x="0" y="0"/>
          <a:ext cx="0" cy="0"/>
          <a:chOff x="0" y="0"/>
          <a:chExt cx="0" cy="0"/>
        </a:xfrm>
      </p:grpSpPr>
      <p:sp>
        <p:nvSpPr>
          <p:cNvPr id="507" name="Google Shape;507;g3d6fd33fba2_1_61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0000"/>
              </a:buClr>
              <a:buSzPts val="1400"/>
              <a:buFont typeface="Arial"/>
              <a:buNone/>
              <a:defRPr b="1" i="0" sz="4000" u="none" cap="none" strike="noStrike">
                <a:solidFill>
                  <a:schemeClr val="dk1"/>
                </a:solidFill>
                <a:latin typeface="Neuton"/>
                <a:ea typeface="Neuton"/>
                <a:cs typeface="Neuton"/>
                <a:sym typeface="Neuton"/>
              </a:defRPr>
            </a:lvl1pPr>
            <a:lvl2pPr lvl="1"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2pPr>
            <a:lvl3pPr lvl="2"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3pPr>
            <a:lvl4pPr lvl="3"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4pPr>
            <a:lvl5pPr lvl="4"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5pPr>
            <a:lvl6pPr lvl="5"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6pPr>
            <a:lvl7pPr lvl="6"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7pPr>
            <a:lvl8pPr lvl="7"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8pPr>
            <a:lvl9pPr lvl="8" marR="0" rtl="0" algn="l">
              <a:lnSpc>
                <a:spcPct val="90000"/>
              </a:lnSpc>
              <a:spcBef>
                <a:spcPts val="0"/>
              </a:spcBef>
              <a:spcAft>
                <a:spcPts val="0"/>
              </a:spcAft>
              <a:buClr>
                <a:srgbClr val="000000"/>
              </a:buClr>
              <a:buSzPts val="1400"/>
              <a:buFont typeface="Arial"/>
              <a:buNone/>
              <a:defRPr b="0" i="0" sz="4400" u="none" cap="none" strike="noStrike">
                <a:solidFill>
                  <a:schemeClr val="dk1"/>
                </a:solidFill>
                <a:latin typeface="Open Sans"/>
                <a:ea typeface="Open Sans"/>
                <a:cs typeface="Open Sans"/>
                <a:sym typeface="Open Sans"/>
              </a:defRPr>
            </a:lvl9pPr>
          </a:lstStyle>
          <a:p/>
        </p:txBody>
      </p:sp>
      <p:sp>
        <p:nvSpPr>
          <p:cNvPr id="508" name="Google Shape;508;g3d6fd33fba2_1_616"/>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 id="2147483744" r:id="rId18"/>
    <p:sldLayoutId id="2147483745" r:id="rId19"/>
    <p:sldLayoutId id="2147483746" r:id="rId20"/>
    <p:sldLayoutId id="2147483747" r:id="rId21"/>
    <p:sldLayoutId id="2147483748" r:id="rId22"/>
    <p:sldLayoutId id="2147483749" r:id="rId23"/>
    <p:sldLayoutId id="2147483750" r:id="rId24"/>
    <p:sldLayoutId id="2147483751" r:id="rId25"/>
    <p:sldLayoutId id="2147483752" r:id="rId26"/>
    <p:sldLayoutId id="2147483753" r:id="rId27"/>
    <p:sldLayoutId id="2147483754" r:id="rId28"/>
    <p:sldLayoutId id="2147483755" r:id="rId29"/>
    <p:sldLayoutId id="2147483756" r:id="rId30"/>
    <p:sldLayoutId id="2147483757" r:id="rId31"/>
    <p:sldLayoutId id="2147483758" r:id="rId32"/>
    <p:sldLayoutId id="2147483759" r:id="rId33"/>
    <p:sldLayoutId id="2147483760" r:id="rId34"/>
    <p:sldLayoutId id="2147483761" r:id="rId35"/>
    <p:sldLayoutId id="2147483762" r:id="rId36"/>
    <p:sldLayoutId id="2147483763" r:id="rId37"/>
    <p:sldLayoutId id="2147483764" r:id="rId3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1">
            <a:alphaModFix/>
          </a:blip>
          <a:tile algn="tl" flip="none" tx="0" sx="100000" ty="0" sy="100000"/>
        </a:blipFill>
      </p:bgPr>
    </p:bg>
    <p:spTree>
      <p:nvGrpSpPr>
        <p:cNvPr id="742" name="Shape 742"/>
        <p:cNvGrpSpPr/>
        <p:nvPr/>
      </p:nvGrpSpPr>
      <p:grpSpPr>
        <a:xfrm>
          <a:off x="0" y="0"/>
          <a:ext cx="0" cy="0"/>
          <a:chOff x="0" y="0"/>
          <a:chExt cx="0" cy="0"/>
        </a:xfrm>
      </p:grpSpPr>
      <p:sp>
        <p:nvSpPr>
          <p:cNvPr id="743" name="Google Shape;743;g3f591cf8c7b_0_26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algn="l">
              <a:lnSpc>
                <a:spcPct val="90000"/>
              </a:lnSpc>
              <a:spcBef>
                <a:spcPts val="0"/>
              </a:spcBef>
              <a:spcAft>
                <a:spcPts val="0"/>
              </a:spcAft>
              <a:buSzPts val="1400"/>
              <a:buNone/>
              <a:defRPr b="1" i="0" sz="4000" u="none" cap="none" strike="noStrike">
                <a:solidFill>
                  <a:schemeClr val="dk1"/>
                </a:solidFill>
                <a:latin typeface="Neuton"/>
                <a:ea typeface="Neuton"/>
                <a:cs typeface="Neuton"/>
                <a:sym typeface="Neuton"/>
              </a:defRPr>
            </a:lvl1pPr>
            <a:lvl2pPr lvl="1" marR="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2pPr>
            <a:lvl3pPr lvl="2" marR="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3pPr>
            <a:lvl4pPr lvl="3" marR="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4pPr>
            <a:lvl5pPr lvl="4" marR="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5pPr>
            <a:lvl6pPr lvl="5" marR="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6pPr>
            <a:lvl7pPr lvl="6" marR="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7pPr>
            <a:lvl8pPr lvl="7" marR="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8pPr>
            <a:lvl9pPr lvl="8" marR="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9pPr>
          </a:lstStyle>
          <a:p/>
        </p:txBody>
      </p:sp>
      <p:sp>
        <p:nvSpPr>
          <p:cNvPr id="744" name="Google Shape;744;g3f591cf8c7b_0_268"/>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marR="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766" r:id="rId2"/>
    <p:sldLayoutId id="2147483767" r:id="rId3"/>
    <p:sldLayoutId id="2147483768" r:id="rId4"/>
    <p:sldLayoutId id="2147483769" r:id="rId5"/>
    <p:sldLayoutId id="2147483770" r:id="rId6"/>
    <p:sldLayoutId id="2147483771"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7.xml"/><Relationship Id="rId2" Type="http://schemas.openxmlformats.org/officeDocument/2006/relationships/notesSlide" Target="../notesSlides/notesSlide10.xml"/><Relationship Id="rId3" Type="http://schemas.openxmlformats.org/officeDocument/2006/relationships/image" Target="../media/image25.jpg"/><Relationship Id="rId4" Type="http://schemas.openxmlformats.org/officeDocument/2006/relationships/hyperlink" Target="http://www.youtube.com/watch?v=t6beJoOTybU" TargetMode="External"/><Relationship Id="rId5" Type="http://schemas.openxmlformats.org/officeDocument/2006/relationships/image" Target="../media/image3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2.xml"/><Relationship Id="rId3" Type="http://schemas.openxmlformats.org/officeDocument/2006/relationships/image" Target="../media/image23.jpg"/><Relationship Id="rId4" Type="http://schemas.openxmlformats.org/officeDocument/2006/relationships/image" Target="../media/image21.jpg"/><Relationship Id="rId9" Type="http://schemas.openxmlformats.org/officeDocument/2006/relationships/image" Target="../media/image29.png"/><Relationship Id="rId5" Type="http://schemas.openxmlformats.org/officeDocument/2006/relationships/image" Target="../media/image33.jpg"/><Relationship Id="rId6" Type="http://schemas.openxmlformats.org/officeDocument/2006/relationships/image" Target="../media/image26.jpg"/><Relationship Id="rId7" Type="http://schemas.openxmlformats.org/officeDocument/2006/relationships/image" Target="../media/image41.jpg"/><Relationship Id="rId8" Type="http://schemas.openxmlformats.org/officeDocument/2006/relationships/image" Target="../media/image24.png"/><Relationship Id="rId11" Type="http://schemas.openxmlformats.org/officeDocument/2006/relationships/image" Target="../media/image39.png"/><Relationship Id="rId10" Type="http://schemas.openxmlformats.org/officeDocument/2006/relationships/image" Target="../media/image35.png"/><Relationship Id="rId13" Type="http://schemas.openxmlformats.org/officeDocument/2006/relationships/image" Target="../media/image42.png"/><Relationship Id="rId12" Type="http://schemas.openxmlformats.org/officeDocument/2006/relationships/image" Target="../media/image43.png"/><Relationship Id="rId14" Type="http://schemas.openxmlformats.org/officeDocument/2006/relationships/image" Target="../media/image3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4.xml"/><Relationship Id="rId3" Type="http://schemas.openxmlformats.org/officeDocument/2006/relationships/image" Target="../media/image40.jpg"/><Relationship Id="rId4" Type="http://schemas.openxmlformats.org/officeDocument/2006/relationships/hyperlink" Target="mailto:rowlandc@iel.org" TargetMode="External"/><Relationship Id="rId5" Type="http://schemas.openxmlformats.org/officeDocument/2006/relationships/image" Target="../media/image3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8.png"/><Relationship Id="rId4" Type="http://schemas.openxmlformats.org/officeDocument/2006/relationships/image" Target="../media/image2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image" Target="../media/image3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7.xml"/><Relationship Id="rId3"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8.xml"/><Relationship Id="rId3" Type="http://schemas.openxmlformats.org/officeDocument/2006/relationships/hyperlink" Target="http://www.youtube.com/watch?v=5dTXujuJRc0" TargetMode="External"/><Relationship Id="rId4" Type="http://schemas.openxmlformats.org/officeDocument/2006/relationships/image" Target="../media/image3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9.xml"/><Relationship Id="rId3" Type="http://schemas.openxmlformats.org/officeDocument/2006/relationships/hyperlink" Target="https://www.rand.org/pubs/research_reports/RR3245.html" TargetMode="External"/><Relationship Id="rId4" Type="http://schemas.openxmlformats.org/officeDocument/2006/relationships/hyperlink" Target="https://www.communityschools.org/wp-content/uploads/sites/2/2020/11/ROI_Coordinator.pdf"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sp>
        <p:nvSpPr>
          <p:cNvPr id="792" name="Google Shape;792;g3de283d61b7_0_57"/>
          <p:cNvSpPr txBox="1"/>
          <p:nvPr>
            <p:ph type="ctrTitle"/>
          </p:nvPr>
        </p:nvSpPr>
        <p:spPr>
          <a:xfrm>
            <a:off x="1604375" y="2474751"/>
            <a:ext cx="9923400" cy="1268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400"/>
              <a:buNone/>
            </a:pPr>
            <a:r>
              <a:rPr lang="en-US"/>
              <a:t>Community Schools</a:t>
            </a:r>
            <a:endParaRPr/>
          </a:p>
        </p:txBody>
      </p:sp>
      <p:sp>
        <p:nvSpPr>
          <p:cNvPr id="793" name="Google Shape;793;g3de283d61b7_0_57"/>
          <p:cNvSpPr txBox="1"/>
          <p:nvPr>
            <p:ph idx="1" type="subTitle"/>
          </p:nvPr>
        </p:nvSpPr>
        <p:spPr>
          <a:xfrm>
            <a:off x="3048012" y="4162373"/>
            <a:ext cx="9144000" cy="560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3BC1D0"/>
              </a:buClr>
              <a:buSzPts val="3200"/>
              <a:buFont typeface="Arial"/>
              <a:buNone/>
            </a:pPr>
            <a:r>
              <a:rPr lang="en-US" sz="3200"/>
              <a:t>Strengthening the School-Community Fabric: Cultivating Belonging and Safety Through the Community School Strategy</a:t>
            </a:r>
            <a:endParaRPr/>
          </a:p>
          <a:p>
            <a:pPr indent="0" lvl="0" marL="0" rtl="0" algn="ctr">
              <a:lnSpc>
                <a:spcPct val="90000"/>
              </a:lnSpc>
              <a:spcBef>
                <a:spcPts val="0"/>
              </a:spcBef>
              <a:spcAft>
                <a:spcPts val="0"/>
              </a:spcAft>
              <a:buClr>
                <a:srgbClr val="3BC1D0"/>
              </a:buClr>
              <a:buSzPts val="2400"/>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7" name="Shape 857"/>
        <p:cNvGrpSpPr/>
        <p:nvPr/>
      </p:nvGrpSpPr>
      <p:grpSpPr>
        <a:xfrm>
          <a:off x="0" y="0"/>
          <a:ext cx="0" cy="0"/>
          <a:chOff x="0" y="0"/>
          <a:chExt cx="0" cy="0"/>
        </a:xfrm>
      </p:grpSpPr>
      <p:pic>
        <p:nvPicPr>
          <p:cNvPr id="858" name="Google Shape;858;g3f591cf8c7b_0_263" title="WATCH: How one school is creating a culture of belonging for its Native American students"/>
          <p:cNvPicPr preferRelativeResize="0"/>
          <p:nvPr/>
        </p:nvPicPr>
        <p:blipFill rotWithShape="1">
          <a:blip r:embed="rId3">
            <a:alphaModFix/>
          </a:blip>
          <a:srcRect b="0" l="0" r="0" t="0"/>
          <a:stretch/>
        </p:blipFill>
        <p:spPr>
          <a:xfrm>
            <a:off x="1241425" y="685800"/>
            <a:ext cx="9710739" cy="5486400"/>
          </a:xfrm>
          <a:prstGeom prst="rect">
            <a:avLst/>
          </a:prstGeom>
          <a:noFill/>
          <a:ln>
            <a:noFill/>
          </a:ln>
        </p:spPr>
      </p:pic>
      <p:pic>
        <p:nvPicPr>
          <p:cNvPr descr="Walking through the hallways at the Native American Community Academy in Albuquerque, New Mexico, students see leaders and teachers like Arlyn John who share their cultural background. Joined by some of his students, he shares his Brief But Spectacular take on creating a culture of belonging at school. It’s one story from our Brief But Spectacular collection on the future of education.&#10;&#10;Subscribe:&#10;Newsletters: https://www.pbs.org/newshour/subscribe&#10;PBS NewsHour podcasts: https://www.pbs.org/newshour/podcasts&#10;&#10;Stream your PBS favorites with the PBS app: https://to.pbs.org/2Jb8twG&#10;Find more from PBS NewsHour at https://www.pbs.org/newshour&#10;Subscribe to our YouTube channel: https://bit.ly/2HfsCD6&#10;&#10;Follow us:&#10;TikTok: https://www.tiktok.com/@pbsnews&#10;Twitter: http://www.twitter.com/newshour&#10;Instagram: http://www.instagram.com/newshour&#10;Facebook: http://www.pbs.org/newshour" id="859" name="Google Shape;859;g3f591cf8c7b_0_263" title="WATCH: How one school is creating a culture of belonging for its Native American students">
            <a:hlinkClick r:id="rId4"/>
          </p:cNvPr>
          <p:cNvPicPr preferRelativeResize="0"/>
          <p:nvPr/>
        </p:nvPicPr>
        <p:blipFill>
          <a:blip r:embed="rId5">
            <a:alphaModFix/>
          </a:blip>
          <a:stretch>
            <a:fillRect/>
          </a:stretch>
        </p:blipFill>
        <p:spPr>
          <a:xfrm>
            <a:off x="255113" y="143500"/>
            <a:ext cx="11681775" cy="6571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9"/>
                                        </p:tgtEl>
                                        <p:attrNameLst>
                                          <p:attrName>style.visibility</p:attrName>
                                        </p:attrNameLst>
                                      </p:cBhvr>
                                      <p:to>
                                        <p:strVal val="visible"/>
                                      </p:to>
                                    </p:set>
                                    <p:animEffect filter="fade" transition="in">
                                      <p:cBhvr>
                                        <p:cTn dur="1000"/>
                                        <p:tgtEl>
                                          <p:spTgt spid="8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3" name="Shape 863"/>
        <p:cNvGrpSpPr/>
        <p:nvPr/>
      </p:nvGrpSpPr>
      <p:grpSpPr>
        <a:xfrm>
          <a:off x="0" y="0"/>
          <a:ext cx="0" cy="0"/>
          <a:chOff x="0" y="0"/>
          <a:chExt cx="0" cy="0"/>
        </a:xfrm>
      </p:grpSpPr>
      <p:sp>
        <p:nvSpPr>
          <p:cNvPr id="864" name="Google Shape;864;g3d6fd33fba2_1_608"/>
          <p:cNvSpPr txBox="1"/>
          <p:nvPr>
            <p:ph type="ctrTitle"/>
          </p:nvPr>
        </p:nvSpPr>
        <p:spPr>
          <a:xfrm>
            <a:off x="831929" y="228409"/>
            <a:ext cx="10528200" cy="10206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400"/>
              <a:buNone/>
            </a:pPr>
            <a:r>
              <a:rPr lang="en-US"/>
              <a:t>Community Schools in Montana</a:t>
            </a:r>
            <a:endParaRPr/>
          </a:p>
        </p:txBody>
      </p:sp>
      <p:sp>
        <p:nvSpPr>
          <p:cNvPr id="865" name="Google Shape;865;g3d6fd33fba2_1_608"/>
          <p:cNvSpPr txBox="1"/>
          <p:nvPr>
            <p:ph idx="1" type="body"/>
          </p:nvPr>
        </p:nvSpPr>
        <p:spPr>
          <a:xfrm>
            <a:off x="1270200" y="1249000"/>
            <a:ext cx="10921800" cy="41499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SzPts val="2800"/>
              <a:buNone/>
            </a:pPr>
            <a:r>
              <a:rPr lang="en-US" sz="2300"/>
              <a:t>Missoula Public schools launch Community School around 2023</a:t>
            </a:r>
            <a:endParaRPr sz="2300"/>
          </a:p>
          <a:p>
            <a:pPr indent="0" lvl="0" marL="0" rtl="0" algn="l">
              <a:spcBef>
                <a:spcPts val="1000"/>
              </a:spcBef>
              <a:spcAft>
                <a:spcPts val="0"/>
              </a:spcAft>
              <a:buNone/>
            </a:pPr>
            <a:r>
              <a:rPr lang="en-US" sz="2300"/>
              <a:t>Origin (2023): MTHF grant to Missoula highlighted the need for statewide Community Schools support; connected with IEL/CCS expertise.</a:t>
            </a:r>
            <a:endParaRPr sz="2300"/>
          </a:p>
          <a:p>
            <a:pPr indent="0" lvl="0" marL="0" rtl="0" algn="l">
              <a:spcBef>
                <a:spcPts val="1000"/>
              </a:spcBef>
              <a:spcAft>
                <a:spcPts val="0"/>
              </a:spcAft>
              <a:buNone/>
            </a:pPr>
            <a:r>
              <a:rPr lang="en-US" sz="2300"/>
              <a:t>Coalition Launch: Formed a statewide peer network after local districts missed out on federal FSCS grant funding.</a:t>
            </a:r>
            <a:endParaRPr sz="2300"/>
          </a:p>
          <a:p>
            <a:pPr indent="0" lvl="0" marL="0" rtl="0" algn="l">
              <a:spcBef>
                <a:spcPts val="1000"/>
              </a:spcBef>
              <a:spcAft>
                <a:spcPts val="0"/>
              </a:spcAft>
              <a:buNone/>
            </a:pPr>
            <a:r>
              <a:rPr lang="en-US" sz="2300"/>
              <a:t>Broad Impact: Facilitated by MTHF, spanning 7+ MT communities and partners across education, health, and local United Ways.</a:t>
            </a:r>
            <a:endParaRPr sz="2300"/>
          </a:p>
          <a:p>
            <a:pPr indent="0" lvl="0" marL="0" rtl="0" algn="l">
              <a:spcBef>
                <a:spcPts val="1000"/>
              </a:spcBef>
              <a:spcAft>
                <a:spcPts val="0"/>
              </a:spcAft>
              <a:buNone/>
            </a:pPr>
            <a:r>
              <a:rPr lang="en-US" sz="2300"/>
              <a:t>Vision: Champion Community Schools across Montana so every child thrives.</a:t>
            </a:r>
            <a:endParaRPr sz="2300"/>
          </a:p>
          <a:p>
            <a:pPr indent="0" lvl="0" marL="0" rtl="0" algn="l">
              <a:spcBef>
                <a:spcPts val="1000"/>
              </a:spcBef>
              <a:spcAft>
                <a:spcPts val="0"/>
              </a:spcAft>
              <a:buNone/>
            </a:pPr>
            <a:r>
              <a:rPr lang="en-US" sz="2300"/>
              <a:t>Key Support: Funds expert coaching, site visits, statewide convenings, grant seeking, and national conference access.</a:t>
            </a:r>
            <a:endParaRPr sz="2300"/>
          </a:p>
          <a:p>
            <a:pPr indent="0" lvl="0" marL="0" rtl="0" algn="l">
              <a:spcBef>
                <a:spcPts val="1000"/>
              </a:spcBef>
              <a:spcAft>
                <a:spcPts val="0"/>
              </a:spcAft>
              <a:buNone/>
            </a:pPr>
            <a:r>
              <a:rPr lang="en-US" sz="2300"/>
              <a:t>Governance: SAM serves as fiscal sponsor with ongoing commitment from MTHF.</a:t>
            </a:r>
            <a:endParaRPr sz="600">
              <a:solidFill>
                <a:srgbClr val="000000"/>
              </a:solidFill>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sz="23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3" name="Shape 873"/>
        <p:cNvGrpSpPr/>
        <p:nvPr/>
      </p:nvGrpSpPr>
      <p:grpSpPr>
        <a:xfrm>
          <a:off x="0" y="0"/>
          <a:ext cx="0" cy="0"/>
          <a:chOff x="0" y="0"/>
          <a:chExt cx="0" cy="0"/>
        </a:xfrm>
      </p:grpSpPr>
      <p:sp>
        <p:nvSpPr>
          <p:cNvPr id="874" name="Google Shape;874;p12"/>
          <p:cNvSpPr/>
          <p:nvPr/>
        </p:nvSpPr>
        <p:spPr>
          <a:xfrm>
            <a:off x="7729885" y="2508942"/>
            <a:ext cx="4148351" cy="982324"/>
          </a:xfrm>
          <a:custGeom>
            <a:rect b="b" l="l" r="r" t="t"/>
            <a:pathLst>
              <a:path extrusionOk="0" h="1473486" w="6222525">
                <a:moveTo>
                  <a:pt x="0" y="0"/>
                </a:moveTo>
                <a:lnTo>
                  <a:pt x="6222525" y="0"/>
                </a:lnTo>
                <a:lnTo>
                  <a:pt x="6222525" y="1473486"/>
                </a:lnTo>
                <a:lnTo>
                  <a:pt x="0" y="1473486"/>
                </a:lnTo>
                <a:lnTo>
                  <a:pt x="0" y="0"/>
                </a:lnTo>
                <a:close/>
              </a:path>
            </a:pathLst>
          </a:custGeom>
          <a:blipFill rotWithShape="1">
            <a:blip r:embed="rId3">
              <a:alphaModFix/>
            </a:blip>
            <a:stretch>
              <a:fillRect b="-305"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875" name="Google Shape;875;p12"/>
          <p:cNvSpPr/>
          <p:nvPr/>
        </p:nvSpPr>
        <p:spPr>
          <a:xfrm>
            <a:off x="7729885" y="2508942"/>
            <a:ext cx="4148351" cy="1384103"/>
          </a:xfrm>
          <a:custGeom>
            <a:rect b="b" l="l" r="r" t="t"/>
            <a:pathLst>
              <a:path extrusionOk="0" h="2076153" w="6222525">
                <a:moveTo>
                  <a:pt x="0" y="0"/>
                </a:moveTo>
                <a:lnTo>
                  <a:pt x="6222525" y="0"/>
                </a:lnTo>
                <a:lnTo>
                  <a:pt x="6222525" y="2076152"/>
                </a:lnTo>
                <a:lnTo>
                  <a:pt x="0" y="2076152"/>
                </a:lnTo>
                <a:lnTo>
                  <a:pt x="0" y="0"/>
                </a:lnTo>
                <a:close/>
              </a:path>
            </a:pathLst>
          </a:custGeom>
          <a:blipFill rotWithShape="1">
            <a:blip r:embed="rId4">
              <a:alphaModFix/>
            </a:blip>
            <a:stretch>
              <a:fillRect b="-76"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876" name="Google Shape;876;p12"/>
          <p:cNvSpPr/>
          <p:nvPr/>
        </p:nvSpPr>
        <p:spPr>
          <a:xfrm>
            <a:off x="7729885" y="2508941"/>
            <a:ext cx="4148351" cy="1803203"/>
          </a:xfrm>
          <a:custGeom>
            <a:rect b="b" l="l" r="r" t="t"/>
            <a:pathLst>
              <a:path extrusionOk="0" h="2704803" w="6222525">
                <a:moveTo>
                  <a:pt x="0" y="0"/>
                </a:moveTo>
                <a:lnTo>
                  <a:pt x="6222525" y="0"/>
                </a:lnTo>
                <a:lnTo>
                  <a:pt x="6222525" y="2704802"/>
                </a:lnTo>
                <a:lnTo>
                  <a:pt x="0" y="2704802"/>
                </a:lnTo>
                <a:lnTo>
                  <a:pt x="0" y="0"/>
                </a:lnTo>
                <a:close/>
              </a:path>
            </a:pathLst>
          </a:custGeom>
          <a:blipFill rotWithShape="1">
            <a:blip r:embed="rId5">
              <a:alphaModFix/>
            </a:blip>
            <a:stretch>
              <a:fillRect b="-178"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877" name="Google Shape;877;p12"/>
          <p:cNvSpPr/>
          <p:nvPr/>
        </p:nvSpPr>
        <p:spPr>
          <a:xfrm>
            <a:off x="7729885" y="2508942"/>
            <a:ext cx="4148351" cy="2261180"/>
          </a:xfrm>
          <a:custGeom>
            <a:rect b="b" l="l" r="r" t="t"/>
            <a:pathLst>
              <a:path extrusionOk="0" h="3391770" w="6222525">
                <a:moveTo>
                  <a:pt x="0" y="0"/>
                </a:moveTo>
                <a:lnTo>
                  <a:pt x="6222525" y="0"/>
                </a:lnTo>
                <a:lnTo>
                  <a:pt x="6222525" y="3391770"/>
                </a:lnTo>
                <a:lnTo>
                  <a:pt x="0" y="3391770"/>
                </a:lnTo>
                <a:lnTo>
                  <a:pt x="0" y="0"/>
                </a:lnTo>
                <a:close/>
              </a:path>
            </a:pathLst>
          </a:custGeom>
          <a:blipFill rotWithShape="1">
            <a:blip r:embed="rId6">
              <a:alphaModFix/>
            </a:blip>
            <a:stretch>
              <a:fillRect b="-97"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878" name="Google Shape;878;p12"/>
          <p:cNvSpPr/>
          <p:nvPr/>
        </p:nvSpPr>
        <p:spPr>
          <a:xfrm>
            <a:off x="7729885" y="2508941"/>
            <a:ext cx="4148351" cy="2920268"/>
          </a:xfrm>
          <a:custGeom>
            <a:rect b="b" l="l" r="r" t="t"/>
            <a:pathLst>
              <a:path extrusionOk="0" h="4380401" w="6222525">
                <a:moveTo>
                  <a:pt x="0" y="0"/>
                </a:moveTo>
                <a:lnTo>
                  <a:pt x="6222525" y="0"/>
                </a:lnTo>
                <a:lnTo>
                  <a:pt x="6222525" y="4380401"/>
                </a:lnTo>
                <a:lnTo>
                  <a:pt x="0" y="4380401"/>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879" name="Google Shape;879;p12"/>
          <p:cNvSpPr txBox="1"/>
          <p:nvPr/>
        </p:nvSpPr>
        <p:spPr>
          <a:xfrm>
            <a:off x="11540801" y="6455523"/>
            <a:ext cx="504800" cy="192360"/>
          </a:xfrm>
          <a:prstGeom prst="rect">
            <a:avLst/>
          </a:prstGeom>
          <a:noFill/>
          <a:ln>
            <a:noFill/>
          </a:ln>
        </p:spPr>
        <p:txBody>
          <a:bodyPr anchorCtr="0" anchor="t" bIns="0" lIns="0" spcFirstLastPara="1" rIns="0" wrap="square" tIns="0">
            <a:spAutoFit/>
          </a:bodyPr>
          <a:lstStyle/>
          <a:p>
            <a:pPr indent="0" lvl="0" marL="0" marR="0" rtl="0" algn="l">
              <a:lnSpc>
                <a:spcPct val="108000"/>
              </a:lnSpc>
              <a:spcBef>
                <a:spcPts val="0"/>
              </a:spcBef>
              <a:spcAft>
                <a:spcPts val="0"/>
              </a:spcAft>
              <a:buClr>
                <a:srgbClr val="000000"/>
              </a:buClr>
              <a:buSzPts val="1400"/>
              <a:buFont typeface="Arial"/>
              <a:buNone/>
            </a:pPr>
            <a:r>
              <a:rPr b="0" i="0" lang="en-US" sz="1400" u="none" cap="none" strike="noStrike">
                <a:solidFill>
                  <a:srgbClr val="FFFFFF"/>
                </a:solidFill>
                <a:latin typeface="Open Sans"/>
                <a:ea typeface="Open Sans"/>
                <a:cs typeface="Open Sans"/>
                <a:sym typeface="Open Sans"/>
              </a:rPr>
              <a:t>1.4</a:t>
            </a:r>
            <a:endParaRPr b="0" i="0" sz="1400" u="none" cap="none" strike="noStrike">
              <a:solidFill>
                <a:srgbClr val="000000"/>
              </a:solidFill>
              <a:latin typeface="Arial"/>
              <a:ea typeface="Arial"/>
              <a:cs typeface="Arial"/>
              <a:sym typeface="Arial"/>
            </a:endParaRPr>
          </a:p>
        </p:txBody>
      </p:sp>
      <p:sp>
        <p:nvSpPr>
          <p:cNvPr id="880" name="Google Shape;880;p12"/>
          <p:cNvSpPr txBox="1"/>
          <p:nvPr/>
        </p:nvSpPr>
        <p:spPr>
          <a:xfrm>
            <a:off x="7051875" y="5979901"/>
            <a:ext cx="4841600" cy="359073"/>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CFCFC"/>
                </a:solidFill>
                <a:latin typeface="Arial"/>
                <a:ea typeface="Arial"/>
                <a:cs typeface="Arial"/>
                <a:sym typeface="Arial"/>
              </a:rPr>
              <a:t>Source: Community Schools Forward (2023)</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0"/>
              </a:spcBef>
              <a:spcAft>
                <a:spcPts val="0"/>
              </a:spcAft>
              <a:buClr>
                <a:srgbClr val="000000"/>
              </a:buClr>
              <a:buSzPts val="1200"/>
              <a:buFont typeface="Arial"/>
              <a:buNone/>
            </a:pPr>
            <a:r>
              <a:t/>
            </a:r>
            <a:endParaRPr b="0" i="0" sz="1200" u="none" cap="none" strike="noStrike">
              <a:solidFill>
                <a:srgbClr val="FCFCFC"/>
              </a:solidFill>
              <a:latin typeface="Arial"/>
              <a:ea typeface="Arial"/>
              <a:cs typeface="Arial"/>
              <a:sym typeface="Arial"/>
            </a:endParaRPr>
          </a:p>
        </p:txBody>
      </p:sp>
      <p:sp>
        <p:nvSpPr>
          <p:cNvPr id="881" name="Google Shape;881;p12"/>
          <p:cNvSpPr/>
          <p:nvPr/>
        </p:nvSpPr>
        <p:spPr>
          <a:xfrm>
            <a:off x="3211900" y="3120493"/>
            <a:ext cx="2014725" cy="2017975"/>
          </a:xfrm>
          <a:custGeom>
            <a:rect b="b" l="l" r="r" t="t"/>
            <a:pathLst>
              <a:path extrusionOk="0" h="3026961" w="3022087">
                <a:moveTo>
                  <a:pt x="0" y="0"/>
                </a:moveTo>
                <a:lnTo>
                  <a:pt x="3022087" y="0"/>
                </a:lnTo>
                <a:lnTo>
                  <a:pt x="3022087" y="3026961"/>
                </a:lnTo>
                <a:lnTo>
                  <a:pt x="0" y="3026961"/>
                </a:lnTo>
                <a:lnTo>
                  <a:pt x="0" y="0"/>
                </a:lnTo>
                <a:close/>
              </a:path>
            </a:pathLst>
          </a:custGeom>
          <a:blipFill rotWithShape="1">
            <a:blip r:embed="rId8">
              <a:alphaModFix/>
            </a:blip>
            <a:stretch>
              <a:fillRect b="0" l="0" r="-161"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882" name="Google Shape;882;p12"/>
          <p:cNvSpPr/>
          <p:nvPr/>
        </p:nvSpPr>
        <p:spPr>
          <a:xfrm>
            <a:off x="3208640" y="3120493"/>
            <a:ext cx="2021224" cy="2017975"/>
          </a:xfrm>
          <a:custGeom>
            <a:rect b="b" l="l" r="r" t="t"/>
            <a:pathLst>
              <a:path extrusionOk="0" h="3026961" w="3031836">
                <a:moveTo>
                  <a:pt x="0" y="0"/>
                </a:moveTo>
                <a:lnTo>
                  <a:pt x="3031836" y="0"/>
                </a:lnTo>
                <a:lnTo>
                  <a:pt x="3031836" y="3026961"/>
                </a:lnTo>
                <a:lnTo>
                  <a:pt x="0" y="3026961"/>
                </a:lnTo>
                <a:lnTo>
                  <a:pt x="0" y="0"/>
                </a:lnTo>
                <a:close/>
              </a:path>
            </a:pathLst>
          </a:custGeom>
          <a:blipFill rotWithShape="1">
            <a:blip r:embed="rId9">
              <a:alphaModFix/>
            </a:blip>
            <a:stretch>
              <a:fillRect b="0" l="0" r="-131"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883" name="Google Shape;883;p12"/>
          <p:cNvSpPr/>
          <p:nvPr/>
        </p:nvSpPr>
        <p:spPr>
          <a:xfrm>
            <a:off x="2776449" y="2722427"/>
            <a:ext cx="2885607" cy="2814116"/>
          </a:xfrm>
          <a:custGeom>
            <a:rect b="b" l="l" r="r" t="t"/>
            <a:pathLst>
              <a:path extrusionOk="0" h="4221174" w="4328409">
                <a:moveTo>
                  <a:pt x="0" y="0"/>
                </a:moveTo>
                <a:lnTo>
                  <a:pt x="4328409" y="0"/>
                </a:lnTo>
                <a:lnTo>
                  <a:pt x="4328409" y="4221174"/>
                </a:lnTo>
                <a:lnTo>
                  <a:pt x="0" y="4221174"/>
                </a:lnTo>
                <a:lnTo>
                  <a:pt x="0" y="0"/>
                </a:lnTo>
                <a:close/>
              </a:path>
            </a:pathLst>
          </a:custGeom>
          <a:blipFill rotWithShape="1">
            <a:blip r:embed="rId10">
              <a:alphaModFix/>
            </a:blip>
            <a:stretch>
              <a:fillRect b="-18"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884" name="Google Shape;884;p12"/>
          <p:cNvSpPr/>
          <p:nvPr/>
        </p:nvSpPr>
        <p:spPr>
          <a:xfrm>
            <a:off x="1874696" y="1788175"/>
            <a:ext cx="4689109" cy="4682612"/>
          </a:xfrm>
          <a:custGeom>
            <a:rect b="b" l="l" r="r" t="t"/>
            <a:pathLst>
              <a:path extrusionOk="0" h="7023917" w="7033663">
                <a:moveTo>
                  <a:pt x="0" y="0"/>
                </a:moveTo>
                <a:lnTo>
                  <a:pt x="7033663" y="0"/>
                </a:lnTo>
                <a:lnTo>
                  <a:pt x="7033663" y="7023917"/>
                </a:lnTo>
                <a:lnTo>
                  <a:pt x="0" y="7023917"/>
                </a:lnTo>
                <a:lnTo>
                  <a:pt x="0" y="0"/>
                </a:lnTo>
                <a:close/>
              </a:path>
            </a:pathLst>
          </a:custGeom>
          <a:blipFill rotWithShape="1">
            <a:blip r:embed="rId11">
              <a:alphaModFix/>
            </a:blip>
            <a:stretch>
              <a:fillRect b="-12"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885" name="Google Shape;885;p12"/>
          <p:cNvSpPr/>
          <p:nvPr/>
        </p:nvSpPr>
        <p:spPr>
          <a:xfrm>
            <a:off x="1580924" y="1464948"/>
            <a:ext cx="5329064" cy="5329064"/>
          </a:xfrm>
          <a:custGeom>
            <a:rect b="b" l="l" r="r" t="t"/>
            <a:pathLst>
              <a:path extrusionOk="0" h="7993596" w="7993596">
                <a:moveTo>
                  <a:pt x="0" y="0"/>
                </a:moveTo>
                <a:lnTo>
                  <a:pt x="7993596" y="0"/>
                </a:lnTo>
                <a:lnTo>
                  <a:pt x="7993596" y="7993595"/>
                </a:lnTo>
                <a:lnTo>
                  <a:pt x="0" y="7993595"/>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886" name="Google Shape;886;p12"/>
          <p:cNvSpPr/>
          <p:nvPr/>
        </p:nvSpPr>
        <p:spPr>
          <a:xfrm>
            <a:off x="1580924" y="1459064"/>
            <a:ext cx="5296693" cy="5296693"/>
          </a:xfrm>
          <a:custGeom>
            <a:rect b="b" l="l" r="r" t="t"/>
            <a:pathLst>
              <a:path extrusionOk="0" h="7945039" w="7945039">
                <a:moveTo>
                  <a:pt x="0" y="0"/>
                </a:moveTo>
                <a:lnTo>
                  <a:pt x="7945040" y="0"/>
                </a:lnTo>
                <a:lnTo>
                  <a:pt x="7945040" y="7945039"/>
                </a:lnTo>
                <a:lnTo>
                  <a:pt x="0" y="7945039"/>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887" name="Google Shape;887;p12"/>
          <p:cNvSpPr/>
          <p:nvPr/>
        </p:nvSpPr>
        <p:spPr>
          <a:xfrm>
            <a:off x="6817075" y="5920287"/>
            <a:ext cx="5413333" cy="443479"/>
          </a:xfrm>
          <a:custGeom>
            <a:rect b="b" l="l" r="r" t="t"/>
            <a:pathLst>
              <a:path extrusionOk="0" h="665218" w="8119999">
                <a:moveTo>
                  <a:pt x="0" y="0"/>
                </a:moveTo>
                <a:lnTo>
                  <a:pt x="8119999" y="0"/>
                </a:lnTo>
                <a:lnTo>
                  <a:pt x="8119999" y="665218"/>
                </a:lnTo>
                <a:lnTo>
                  <a:pt x="0" y="665218"/>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888" name="Google Shape;888;p12"/>
          <p:cNvSpPr txBox="1"/>
          <p:nvPr>
            <p:ph type="ctrTitle"/>
          </p:nvPr>
        </p:nvSpPr>
        <p:spPr>
          <a:xfrm>
            <a:off x="1126146" y="318217"/>
            <a:ext cx="10528141" cy="1389529"/>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dk1"/>
              </a:buClr>
              <a:buSzPts val="1100"/>
              <a:buFont typeface="Neuton"/>
              <a:buNone/>
            </a:pPr>
            <a:r>
              <a:rPr lang="en-US" sz="3733"/>
              <a:t>Essentials for Community School Transformation</a:t>
            </a:r>
            <a:endParaRPr/>
          </a:p>
        </p:txBody>
      </p:sp>
      <p:sp>
        <p:nvSpPr>
          <p:cNvPr id="889" name="Google Shape;889;p12"/>
          <p:cNvSpPr/>
          <p:nvPr/>
        </p:nvSpPr>
        <p:spPr>
          <a:xfrm>
            <a:off x="4035807" y="2444443"/>
            <a:ext cx="183444" cy="197555"/>
          </a:xfrm>
          <a:prstGeom prst="star5">
            <a:avLst>
              <a:gd fmla="val 19098" name="adj"/>
              <a:gd fmla="val 105146" name="hf"/>
              <a:gd fmla="val 110557" name="vf"/>
            </a:avLst>
          </a:prstGeom>
          <a:solidFill>
            <a:schemeClr val="accent1"/>
          </a:solidFill>
          <a:ln cap="flat" cmpd="sng" w="12700">
            <a:solidFill>
              <a:srgbClr val="C000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67"/>
              <a:buFont typeface="Arial"/>
              <a:buNone/>
            </a:pPr>
            <a:r>
              <a:t/>
            </a:r>
            <a:endParaRPr b="0" i="0" sz="1867" u="none" cap="none" strike="noStrike">
              <a:solidFill>
                <a:schemeClr val="lt1"/>
              </a:solidFill>
              <a:latin typeface="Arial"/>
              <a:ea typeface="Arial"/>
              <a:cs typeface="Arial"/>
              <a:sym typeface="Arial"/>
            </a:endParaRPr>
          </a:p>
        </p:txBody>
      </p:sp>
      <p:sp>
        <p:nvSpPr>
          <p:cNvPr id="890" name="Google Shape;890;p12"/>
          <p:cNvSpPr/>
          <p:nvPr/>
        </p:nvSpPr>
        <p:spPr>
          <a:xfrm>
            <a:off x="2863649" y="3205964"/>
            <a:ext cx="183444" cy="197555"/>
          </a:xfrm>
          <a:prstGeom prst="star5">
            <a:avLst>
              <a:gd fmla="val 19098" name="adj"/>
              <a:gd fmla="val 105146" name="hf"/>
              <a:gd fmla="val 110557" name="vf"/>
            </a:avLst>
          </a:prstGeom>
          <a:solidFill>
            <a:schemeClr val="accent1"/>
          </a:solidFill>
          <a:ln cap="flat" cmpd="sng" w="12700">
            <a:solidFill>
              <a:srgbClr val="C000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67"/>
              <a:buFont typeface="Arial"/>
              <a:buNone/>
            </a:pPr>
            <a:r>
              <a:t/>
            </a:r>
            <a:endParaRPr b="0" i="0" sz="1867" u="none" cap="none" strike="noStrike">
              <a:solidFill>
                <a:schemeClr val="lt1"/>
              </a:solidFill>
              <a:latin typeface="Arial"/>
              <a:ea typeface="Arial"/>
              <a:cs typeface="Arial"/>
              <a:sym typeface="Arial"/>
            </a:endParaRPr>
          </a:p>
        </p:txBody>
      </p:sp>
      <p:sp>
        <p:nvSpPr>
          <p:cNvPr id="891" name="Google Shape;891;p12"/>
          <p:cNvSpPr/>
          <p:nvPr/>
        </p:nvSpPr>
        <p:spPr>
          <a:xfrm>
            <a:off x="2818007" y="4775239"/>
            <a:ext cx="183444" cy="197555"/>
          </a:xfrm>
          <a:prstGeom prst="star5">
            <a:avLst>
              <a:gd fmla="val 19098" name="adj"/>
              <a:gd fmla="val 105146" name="hf"/>
              <a:gd fmla="val 110557" name="vf"/>
            </a:avLst>
          </a:prstGeom>
          <a:solidFill>
            <a:schemeClr val="accent1"/>
          </a:solidFill>
          <a:ln cap="flat" cmpd="sng" w="12700">
            <a:solidFill>
              <a:srgbClr val="C000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67"/>
              <a:buFont typeface="Arial"/>
              <a:buNone/>
            </a:pPr>
            <a:r>
              <a:t/>
            </a:r>
            <a:endParaRPr b="0" i="0" sz="1867" u="none" cap="none" strike="noStrike">
              <a:solidFill>
                <a:schemeClr val="lt1"/>
              </a:solidFill>
              <a:latin typeface="Arial"/>
              <a:ea typeface="Arial"/>
              <a:cs typeface="Arial"/>
              <a:sym typeface="Arial"/>
            </a:endParaRPr>
          </a:p>
        </p:txBody>
      </p:sp>
      <p:sp>
        <p:nvSpPr>
          <p:cNvPr id="892" name="Google Shape;892;p12"/>
          <p:cNvSpPr/>
          <p:nvPr/>
        </p:nvSpPr>
        <p:spPr>
          <a:xfrm>
            <a:off x="5387362" y="3231445"/>
            <a:ext cx="183444" cy="197555"/>
          </a:xfrm>
          <a:prstGeom prst="star5">
            <a:avLst>
              <a:gd fmla="val 19098" name="adj"/>
              <a:gd fmla="val 105146" name="hf"/>
              <a:gd fmla="val 110557" name="vf"/>
            </a:avLst>
          </a:prstGeom>
          <a:solidFill>
            <a:schemeClr val="accent1"/>
          </a:solidFill>
          <a:ln cap="flat" cmpd="sng" w="12700">
            <a:solidFill>
              <a:srgbClr val="C000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67"/>
              <a:buFont typeface="Arial"/>
              <a:buNone/>
            </a:pPr>
            <a:r>
              <a:t/>
            </a:r>
            <a:endParaRPr b="0" i="0" sz="1867" u="none" cap="none" strike="noStrike">
              <a:solidFill>
                <a:schemeClr val="lt1"/>
              </a:solidFill>
              <a:latin typeface="Arial"/>
              <a:ea typeface="Arial"/>
              <a:cs typeface="Arial"/>
              <a:sym typeface="Arial"/>
            </a:endParaRPr>
          </a:p>
        </p:txBody>
      </p:sp>
      <p:pic>
        <p:nvPicPr>
          <p:cNvPr descr="A qr code on a white background&#10;&#10;Description automatically generated" id="893" name="Google Shape;893;p12"/>
          <p:cNvPicPr preferRelativeResize="0"/>
          <p:nvPr/>
        </p:nvPicPr>
        <p:blipFill rotWithShape="1">
          <a:blip r:embed="rId14">
            <a:alphaModFix/>
          </a:blip>
          <a:srcRect b="0" l="0" r="0" t="0"/>
          <a:stretch/>
        </p:blipFill>
        <p:spPr>
          <a:xfrm>
            <a:off x="10816469" y="1459064"/>
            <a:ext cx="973062" cy="121844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8" name="Shape 898"/>
        <p:cNvGrpSpPr/>
        <p:nvPr/>
      </p:nvGrpSpPr>
      <p:grpSpPr>
        <a:xfrm>
          <a:off x="0" y="0"/>
          <a:ext cx="0" cy="0"/>
          <a:chOff x="0" y="0"/>
          <a:chExt cx="0" cy="0"/>
        </a:xfrm>
      </p:grpSpPr>
      <p:sp>
        <p:nvSpPr>
          <p:cNvPr id="899" name="Google Shape;899;p18"/>
          <p:cNvSpPr txBox="1"/>
          <p:nvPr>
            <p:ph type="ctrTitle"/>
          </p:nvPr>
        </p:nvSpPr>
        <p:spPr>
          <a:xfrm>
            <a:off x="1126145" y="318216"/>
            <a:ext cx="10528141" cy="1389529"/>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4000"/>
              <a:buFont typeface="Neuton"/>
              <a:buNone/>
            </a:pPr>
            <a:r>
              <a:rPr lang="en-US"/>
              <a:t>CLOSING: What Did You Learn Today? </a:t>
            </a:r>
            <a:endParaRPr/>
          </a:p>
        </p:txBody>
      </p:sp>
      <p:graphicFrame>
        <p:nvGraphicFramePr>
          <p:cNvPr id="900" name="Google Shape;900;p18"/>
          <p:cNvGraphicFramePr/>
          <p:nvPr/>
        </p:nvGraphicFramePr>
        <p:xfrm>
          <a:off x="3952116" y="2259060"/>
          <a:ext cx="3000000" cy="3000000"/>
        </p:xfrm>
        <a:graphic>
          <a:graphicData uri="http://schemas.openxmlformats.org/drawingml/2006/table">
            <a:tbl>
              <a:tblPr>
                <a:noFill/>
                <a:tableStyleId>{8589C4E4-5C6D-459B-8F44-77483D0885CA}</a:tableStyleId>
              </a:tblPr>
              <a:tblGrid>
                <a:gridCol w="723325"/>
                <a:gridCol w="3382600"/>
              </a:tblGrid>
              <a:tr h="956100">
                <a:tc>
                  <a:txBody>
                    <a:bodyPr/>
                    <a:lstStyle/>
                    <a:p>
                      <a:pPr indent="0" lvl="0" marL="0" marR="0" rtl="0" algn="l">
                        <a:lnSpc>
                          <a:spcPct val="100000"/>
                        </a:lnSpc>
                        <a:spcBef>
                          <a:spcPts val="0"/>
                        </a:spcBef>
                        <a:spcAft>
                          <a:spcPts val="0"/>
                        </a:spcAft>
                        <a:buClr>
                          <a:srgbClr val="000000"/>
                        </a:buClr>
                        <a:buSzPts val="4000"/>
                        <a:buFont typeface="Arial"/>
                        <a:buNone/>
                      </a:pPr>
                      <a:r>
                        <a:rPr b="1" lang="en-US" sz="4000" u="none" cap="none" strike="noStrike">
                          <a:solidFill>
                            <a:srgbClr val="FF0000"/>
                          </a:solidFill>
                        </a:rPr>
                        <a:t>1</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000"/>
                        <a:buFont typeface="Arial"/>
                        <a:buNone/>
                      </a:pPr>
                      <a:r>
                        <a:rPr b="0" lang="en-US" sz="2000" u="none" cap="none" strike="noStrike"/>
                        <a:t>AHA you had</a:t>
                      </a:r>
                      <a:endParaRPr sz="1400" u="none" cap="none" strike="noStrike"/>
                    </a:p>
                  </a:txBody>
                  <a:tcPr marT="45725" marB="45725" marR="91450" marL="91450"/>
                </a:tc>
              </a:tr>
              <a:tr h="956100">
                <a:tc>
                  <a:txBody>
                    <a:bodyPr/>
                    <a:lstStyle/>
                    <a:p>
                      <a:pPr indent="0" lvl="0" marL="0" marR="0" rtl="0" algn="l">
                        <a:lnSpc>
                          <a:spcPct val="100000"/>
                        </a:lnSpc>
                        <a:spcBef>
                          <a:spcPts val="0"/>
                        </a:spcBef>
                        <a:spcAft>
                          <a:spcPts val="0"/>
                        </a:spcAft>
                        <a:buClr>
                          <a:srgbClr val="000000"/>
                        </a:buClr>
                        <a:buSzPts val="4000"/>
                        <a:buFont typeface="Arial"/>
                        <a:buNone/>
                      </a:pPr>
                      <a:r>
                        <a:rPr b="1" lang="en-US" sz="4000" u="none" cap="none" strike="noStrike">
                          <a:solidFill>
                            <a:srgbClr val="FF0000"/>
                          </a:solidFill>
                        </a:rPr>
                        <a:t>1</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000"/>
                        <a:buFont typeface="Arial"/>
                        <a:buNone/>
                      </a:pPr>
                      <a:r>
                        <a:rPr b="0" lang="en-US" sz="2000" u="none" cap="none" strike="noStrike"/>
                        <a:t>Question You Still Have</a:t>
                      </a:r>
                      <a:endParaRPr sz="1400" u="none" cap="none" strike="noStrike"/>
                    </a:p>
                  </a:txBody>
                  <a:tcPr marT="45725" marB="45725" marR="91450" marL="91450"/>
                </a:tc>
              </a:tr>
              <a:tr h="956100">
                <a:tc>
                  <a:txBody>
                    <a:bodyPr/>
                    <a:lstStyle/>
                    <a:p>
                      <a:pPr indent="0" lvl="0" marL="0" marR="0" rtl="0" algn="l">
                        <a:lnSpc>
                          <a:spcPct val="100000"/>
                        </a:lnSpc>
                        <a:spcBef>
                          <a:spcPts val="0"/>
                        </a:spcBef>
                        <a:spcAft>
                          <a:spcPts val="0"/>
                        </a:spcAft>
                        <a:buClr>
                          <a:srgbClr val="000000"/>
                        </a:buClr>
                        <a:buSzPts val="4000"/>
                        <a:buFont typeface="Arial"/>
                        <a:buNone/>
                      </a:pPr>
                      <a:r>
                        <a:rPr b="1" lang="en-US" sz="4000" u="none" cap="none" strike="noStrike">
                          <a:solidFill>
                            <a:srgbClr val="FF0000"/>
                          </a:solidFill>
                        </a:rPr>
                        <a:t>1</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000"/>
                        <a:buFont typeface="Arial"/>
                        <a:buNone/>
                      </a:pPr>
                      <a:r>
                        <a:rPr b="0" lang="en-US" sz="2000" u="none" cap="none" strike="noStrike"/>
                        <a:t>Thing You are Excited About</a:t>
                      </a:r>
                      <a:endParaRPr b="0" sz="2000" u="none" cap="none" strike="noStrike"/>
                    </a:p>
                  </a:txBody>
                  <a:tcPr marT="45725" marB="45725" marR="91450" marL="9145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4" name="Shape 904"/>
        <p:cNvGrpSpPr/>
        <p:nvPr/>
      </p:nvGrpSpPr>
      <p:grpSpPr>
        <a:xfrm>
          <a:off x="0" y="0"/>
          <a:ext cx="0" cy="0"/>
          <a:chOff x="0" y="0"/>
          <a:chExt cx="0" cy="0"/>
        </a:xfrm>
      </p:grpSpPr>
      <p:sp>
        <p:nvSpPr>
          <p:cNvPr id="905" name="Google Shape;905;g3de283d61b7_0_126"/>
          <p:cNvSpPr txBox="1"/>
          <p:nvPr>
            <p:ph type="ctrTitle"/>
          </p:nvPr>
        </p:nvSpPr>
        <p:spPr>
          <a:xfrm>
            <a:off x="1126145" y="318216"/>
            <a:ext cx="10528200" cy="1389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400"/>
              <a:buNone/>
            </a:pPr>
            <a:r>
              <a:rPr lang="en-US"/>
              <a:t>Institute for Educational Leadership/Coalition for Community Schools</a:t>
            </a:r>
            <a:endParaRPr/>
          </a:p>
        </p:txBody>
      </p:sp>
      <p:pic>
        <p:nvPicPr>
          <p:cNvPr descr="A person in purple dress&#10;&#10;Description automatically generated with low confidence" id="906" name="Google Shape;906;g3de283d61b7_0_126"/>
          <p:cNvPicPr preferRelativeResize="0"/>
          <p:nvPr/>
        </p:nvPicPr>
        <p:blipFill rotWithShape="1">
          <a:blip r:embed="rId3">
            <a:alphaModFix/>
          </a:blip>
          <a:srcRect b="25005" l="13194" r="0" t="9089"/>
          <a:stretch/>
        </p:blipFill>
        <p:spPr>
          <a:xfrm>
            <a:off x="2448159" y="2237910"/>
            <a:ext cx="2849586" cy="2885206"/>
          </a:xfrm>
          <a:custGeom>
            <a:rect b="b" l="l" r="r" t="t"/>
            <a:pathLst>
              <a:path extrusionOk="0" h="2849586" w="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a:noFill/>
          <a:ln>
            <a:noFill/>
          </a:ln>
        </p:spPr>
      </p:pic>
      <p:sp>
        <p:nvSpPr>
          <p:cNvPr id="907" name="Google Shape;907;g3de283d61b7_0_126"/>
          <p:cNvSpPr txBox="1"/>
          <p:nvPr/>
        </p:nvSpPr>
        <p:spPr>
          <a:xfrm>
            <a:off x="5561752" y="2480022"/>
            <a:ext cx="6630300" cy="1477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Christa Rowland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Regional Director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sng" cap="none" strike="noStrike">
                <a:solidFill>
                  <a:schemeClr val="dk1"/>
                </a:solidFill>
                <a:latin typeface="Calibri"/>
                <a:ea typeface="Calibri"/>
                <a:cs typeface="Calibri"/>
                <a:sym typeface="Calibri"/>
                <a:hlinkClick r:id="rId4">
                  <a:extLst>
                    <a:ext uri="{A12FA001-AC4F-418D-AE19-62706E023703}">
                      <ahyp:hlinkClr val="tx"/>
                    </a:ext>
                  </a:extLst>
                </a:hlinkClick>
              </a:rPr>
              <a:t>rowlandc@iel.org</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908" name="Google Shape;908;g3de283d61b7_0_126"/>
          <p:cNvPicPr preferRelativeResize="0"/>
          <p:nvPr/>
        </p:nvPicPr>
        <p:blipFill rotWithShape="1">
          <a:blip r:embed="rId5">
            <a:alphaModFix/>
          </a:blip>
          <a:srcRect b="0" l="0" r="0" t="0"/>
          <a:stretch/>
        </p:blipFill>
        <p:spPr>
          <a:xfrm>
            <a:off x="8209026" y="2003298"/>
            <a:ext cx="3619500" cy="3619500"/>
          </a:xfrm>
          <a:prstGeom prst="rect">
            <a:avLst/>
          </a:prstGeom>
          <a:noFill/>
          <a:ln>
            <a:noFill/>
          </a:ln>
        </p:spPr>
      </p:pic>
      <p:sp>
        <p:nvSpPr>
          <p:cNvPr id="909" name="Google Shape;909;g3de283d61b7_0_126"/>
          <p:cNvSpPr txBox="1"/>
          <p:nvPr/>
        </p:nvSpPr>
        <p:spPr>
          <a:xfrm>
            <a:off x="8513402" y="5532192"/>
            <a:ext cx="6630300" cy="923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alibri"/>
                <a:ea typeface="Calibri"/>
                <a:cs typeface="Calibri"/>
                <a:sym typeface="Calibri"/>
              </a:rPr>
              <a:t>Access my Blinq business card!</a:t>
            </a:r>
            <a:endParaRPr b="0" i="0" sz="1800" u="none" cap="none" strike="noStrike">
              <a:solidFill>
                <a:srgbClr val="FF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7" name="Shape 797"/>
        <p:cNvGrpSpPr/>
        <p:nvPr/>
      </p:nvGrpSpPr>
      <p:grpSpPr>
        <a:xfrm>
          <a:off x="0" y="0"/>
          <a:ext cx="0" cy="0"/>
          <a:chOff x="0" y="0"/>
          <a:chExt cx="0" cy="0"/>
        </a:xfrm>
      </p:grpSpPr>
      <p:sp>
        <p:nvSpPr>
          <p:cNvPr id="798" name="Google Shape;798;p2"/>
          <p:cNvSpPr txBox="1"/>
          <p:nvPr>
            <p:ph idx="1" type="body"/>
          </p:nvPr>
        </p:nvSpPr>
        <p:spPr>
          <a:xfrm>
            <a:off x="1126144" y="710572"/>
            <a:ext cx="10075255" cy="4752975"/>
          </a:xfrm>
          <a:prstGeom prst="rect">
            <a:avLst/>
          </a:prstGeom>
          <a:noFill/>
          <a:ln>
            <a:noFill/>
          </a:ln>
        </p:spPr>
        <p:txBody>
          <a:bodyPr anchorCtr="0" anchor="t" bIns="45700" lIns="91425" spcFirstLastPara="1" rIns="91425" wrap="square" tIns="45700">
            <a:normAutofit/>
          </a:bodyPr>
          <a:lstStyle/>
          <a:p>
            <a:pPr indent="0" lvl="0" marL="50800" rtl="0" algn="ctr">
              <a:lnSpc>
                <a:spcPct val="90000"/>
              </a:lnSpc>
              <a:spcBef>
                <a:spcPts val="1000"/>
              </a:spcBef>
              <a:spcAft>
                <a:spcPts val="0"/>
              </a:spcAft>
              <a:buSzPts val="2800"/>
              <a:buNone/>
            </a:pPr>
            <a:r>
              <a:rPr b="1" lang="en-US" sz="4800">
                <a:latin typeface="Neuton"/>
                <a:ea typeface="Neuton"/>
                <a:cs typeface="Neuton"/>
                <a:sym typeface="Neuton"/>
              </a:rPr>
              <a:t>Welcome</a:t>
            </a:r>
            <a:endParaRPr/>
          </a:p>
          <a:p>
            <a:pPr indent="0" lvl="0" marL="50800" rtl="0" algn="l">
              <a:lnSpc>
                <a:spcPct val="90000"/>
              </a:lnSpc>
              <a:spcBef>
                <a:spcPts val="1000"/>
              </a:spcBef>
              <a:spcAft>
                <a:spcPts val="0"/>
              </a:spcAft>
              <a:buSzPts val="2800"/>
              <a:buNone/>
            </a:pPr>
            <a:r>
              <a:t/>
            </a:r>
            <a:endParaRPr>
              <a:latin typeface="Neuton"/>
              <a:ea typeface="Neuton"/>
              <a:cs typeface="Neuton"/>
              <a:sym typeface="Neuton"/>
            </a:endParaRPr>
          </a:p>
          <a:p>
            <a:pPr indent="-406400" lvl="0" marL="457200" rtl="0" algn="l">
              <a:lnSpc>
                <a:spcPct val="90000"/>
              </a:lnSpc>
              <a:spcBef>
                <a:spcPts val="1000"/>
              </a:spcBef>
              <a:spcAft>
                <a:spcPts val="0"/>
              </a:spcAft>
              <a:buClr>
                <a:schemeClr val="dk1"/>
              </a:buClr>
              <a:buSzPts val="2800"/>
              <a:buChar char="•"/>
            </a:pPr>
            <a:r>
              <a:rPr lang="en-US">
                <a:latin typeface="Neuton"/>
                <a:ea typeface="Neuton"/>
                <a:cs typeface="Neuton"/>
                <a:sym typeface="Neuton"/>
              </a:rPr>
              <a:t>Role</a:t>
            </a:r>
            <a:endParaRPr/>
          </a:p>
          <a:p>
            <a:pPr indent="-406400" lvl="0" marL="457200" rtl="0" algn="l">
              <a:lnSpc>
                <a:spcPct val="90000"/>
              </a:lnSpc>
              <a:spcBef>
                <a:spcPts val="1000"/>
              </a:spcBef>
              <a:spcAft>
                <a:spcPts val="0"/>
              </a:spcAft>
              <a:buClr>
                <a:schemeClr val="dk1"/>
              </a:buClr>
              <a:buSzPts val="2800"/>
              <a:buChar char="•"/>
            </a:pPr>
            <a:r>
              <a:rPr lang="en-US">
                <a:latin typeface="Neuton"/>
                <a:ea typeface="Neuton"/>
                <a:cs typeface="Neuton"/>
                <a:sym typeface="Neuton"/>
              </a:rPr>
              <a:t>What is your level of familiarity with the Community School strategy? </a:t>
            </a:r>
            <a:endParaRPr/>
          </a:p>
          <a:p>
            <a:pPr indent="0" lvl="0" marL="50800" rtl="0" algn="l">
              <a:lnSpc>
                <a:spcPct val="90000"/>
              </a:lnSpc>
              <a:spcBef>
                <a:spcPts val="1000"/>
              </a:spcBef>
              <a:spcAft>
                <a:spcPts val="0"/>
              </a:spcAft>
              <a:buSzPts val="2800"/>
              <a:buNone/>
            </a:pPr>
            <a:r>
              <a:rPr lang="en-US">
                <a:latin typeface="Neuton"/>
                <a:ea typeface="Neuton"/>
                <a:cs typeface="Neuton"/>
                <a:sym typeface="Neuton"/>
              </a:rPr>
              <a:t>		0(beginner) – 5 (expert)</a:t>
            </a:r>
            <a:endParaRPr/>
          </a:p>
        </p:txBody>
      </p:sp>
      <p:pic>
        <p:nvPicPr>
          <p:cNvPr id="799" name="Google Shape;799;p2"/>
          <p:cNvPicPr preferRelativeResize="0"/>
          <p:nvPr/>
        </p:nvPicPr>
        <p:blipFill rotWithShape="1">
          <a:blip r:embed="rId3">
            <a:alphaModFix/>
          </a:blip>
          <a:srcRect b="0" l="0" r="0" t="0"/>
          <a:stretch/>
        </p:blipFill>
        <p:spPr>
          <a:xfrm>
            <a:off x="116956" y="5792885"/>
            <a:ext cx="4070503" cy="106511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4" name="Shape 804"/>
        <p:cNvGrpSpPr/>
        <p:nvPr/>
      </p:nvGrpSpPr>
      <p:grpSpPr>
        <a:xfrm>
          <a:off x="0" y="0"/>
          <a:ext cx="0" cy="0"/>
          <a:chOff x="0" y="0"/>
          <a:chExt cx="0" cy="0"/>
        </a:xfrm>
      </p:grpSpPr>
      <p:sp>
        <p:nvSpPr>
          <p:cNvPr id="805" name="Google Shape;805;p3"/>
          <p:cNvSpPr txBox="1"/>
          <p:nvPr>
            <p:ph idx="1" type="body"/>
          </p:nvPr>
        </p:nvSpPr>
        <p:spPr>
          <a:xfrm>
            <a:off x="1058372" y="219252"/>
            <a:ext cx="10075255" cy="4752975"/>
          </a:xfrm>
          <a:prstGeom prst="rect">
            <a:avLst/>
          </a:prstGeom>
          <a:noFill/>
          <a:ln>
            <a:noFill/>
          </a:ln>
        </p:spPr>
        <p:txBody>
          <a:bodyPr anchorCtr="0" anchor="t" bIns="45700" lIns="91425" spcFirstLastPara="1" rIns="91425" wrap="square" tIns="45700">
            <a:normAutofit/>
          </a:bodyPr>
          <a:lstStyle/>
          <a:p>
            <a:pPr indent="0" lvl="0" marL="50800" rtl="0" algn="ctr">
              <a:lnSpc>
                <a:spcPct val="90000"/>
              </a:lnSpc>
              <a:spcBef>
                <a:spcPts val="1000"/>
              </a:spcBef>
              <a:spcAft>
                <a:spcPts val="0"/>
              </a:spcAft>
              <a:buSzPts val="2800"/>
              <a:buNone/>
            </a:pPr>
            <a:r>
              <a:rPr b="1" lang="en-US" sz="4800">
                <a:latin typeface="Neuton"/>
                <a:ea typeface="Neuton"/>
                <a:cs typeface="Neuton"/>
                <a:sym typeface="Neuton"/>
              </a:rPr>
              <a:t>Activity</a:t>
            </a:r>
            <a:endParaRPr/>
          </a:p>
          <a:p>
            <a:pPr indent="0" lvl="0" marL="50800" rtl="0" algn="l">
              <a:lnSpc>
                <a:spcPct val="90000"/>
              </a:lnSpc>
              <a:spcBef>
                <a:spcPts val="1000"/>
              </a:spcBef>
              <a:spcAft>
                <a:spcPts val="0"/>
              </a:spcAft>
              <a:buSzPts val="2800"/>
              <a:buNone/>
            </a:pPr>
            <a:r>
              <a:t/>
            </a:r>
            <a:endParaRPr>
              <a:latin typeface="Neuton"/>
              <a:ea typeface="Neuton"/>
              <a:cs typeface="Neuton"/>
              <a:sym typeface="Neuton"/>
            </a:endParaRPr>
          </a:p>
        </p:txBody>
      </p:sp>
      <p:pic>
        <p:nvPicPr>
          <p:cNvPr id="806" name="Google Shape;806;p3"/>
          <p:cNvPicPr preferRelativeResize="0"/>
          <p:nvPr/>
        </p:nvPicPr>
        <p:blipFill rotWithShape="1">
          <a:blip r:embed="rId3">
            <a:alphaModFix/>
          </a:blip>
          <a:srcRect b="0" l="0" r="0" t="0"/>
          <a:stretch/>
        </p:blipFill>
        <p:spPr>
          <a:xfrm>
            <a:off x="116956" y="5792885"/>
            <a:ext cx="4070503" cy="1065115"/>
          </a:xfrm>
          <a:prstGeom prst="rect">
            <a:avLst/>
          </a:prstGeom>
          <a:noFill/>
          <a:ln>
            <a:noFill/>
          </a:ln>
        </p:spPr>
      </p:pic>
      <p:pic>
        <p:nvPicPr>
          <p:cNvPr descr="Ball Of Yarn Vector Images – Browse 57 ..." id="807" name="Google Shape;807;p3"/>
          <p:cNvPicPr preferRelativeResize="0"/>
          <p:nvPr/>
        </p:nvPicPr>
        <p:blipFill rotWithShape="1">
          <a:blip r:embed="rId4">
            <a:alphaModFix/>
          </a:blip>
          <a:srcRect b="0" l="0" r="0" t="0"/>
          <a:stretch/>
        </p:blipFill>
        <p:spPr>
          <a:xfrm>
            <a:off x="2935335" y="1041628"/>
            <a:ext cx="5676402" cy="454564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2" name="Shape 812"/>
        <p:cNvGrpSpPr/>
        <p:nvPr/>
      </p:nvGrpSpPr>
      <p:grpSpPr>
        <a:xfrm>
          <a:off x="0" y="0"/>
          <a:ext cx="0" cy="0"/>
          <a:chOff x="0" y="0"/>
          <a:chExt cx="0" cy="0"/>
        </a:xfrm>
      </p:grpSpPr>
      <p:pic>
        <p:nvPicPr>
          <p:cNvPr id="813" name="Google Shape;813;g3f591cf8c7b_0_314"/>
          <p:cNvPicPr preferRelativeResize="0"/>
          <p:nvPr/>
        </p:nvPicPr>
        <p:blipFill rotWithShape="1">
          <a:blip r:embed="rId3">
            <a:alphaModFix/>
          </a:blip>
          <a:srcRect b="6042" l="4186" r="4823" t="16204"/>
          <a:stretch/>
        </p:blipFill>
        <p:spPr>
          <a:xfrm>
            <a:off x="361388" y="505550"/>
            <a:ext cx="11469225" cy="53504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7" name="Shape 817"/>
        <p:cNvGrpSpPr/>
        <p:nvPr/>
      </p:nvGrpSpPr>
      <p:grpSpPr>
        <a:xfrm>
          <a:off x="0" y="0"/>
          <a:ext cx="0" cy="0"/>
          <a:chOff x="0" y="0"/>
          <a:chExt cx="0" cy="0"/>
        </a:xfrm>
      </p:grpSpPr>
      <p:sp>
        <p:nvSpPr>
          <p:cNvPr id="818" name="Google Shape;818;g3f591cf8c7b_0_136"/>
          <p:cNvSpPr txBox="1"/>
          <p:nvPr>
            <p:ph type="ctrTitle"/>
          </p:nvPr>
        </p:nvSpPr>
        <p:spPr>
          <a:xfrm>
            <a:off x="1126145" y="318217"/>
            <a:ext cx="10528200" cy="7608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None/>
            </a:pPr>
            <a:r>
              <a:rPr lang="en-US"/>
              <a:t>To Create Safe and Supportive Schools…</a:t>
            </a:r>
            <a:endParaRPr/>
          </a:p>
        </p:txBody>
      </p:sp>
      <p:sp>
        <p:nvSpPr>
          <p:cNvPr id="819" name="Google Shape;819;g3f591cf8c7b_0_136"/>
          <p:cNvSpPr txBox="1"/>
          <p:nvPr/>
        </p:nvSpPr>
        <p:spPr>
          <a:xfrm>
            <a:off x="1267777" y="1707745"/>
            <a:ext cx="9948900" cy="4752900"/>
          </a:xfrm>
          <a:prstGeom prst="rect">
            <a:avLst/>
          </a:prstGeom>
          <a:noFill/>
          <a:ln>
            <a:noFill/>
          </a:ln>
        </p:spPr>
        <p:txBody>
          <a:bodyPr anchorCtr="0" anchor="t" bIns="45700" lIns="91425" spcFirstLastPara="1" rIns="91425" wrap="square" tIns="45700">
            <a:noAutofit/>
          </a:bodyPr>
          <a:lstStyle/>
          <a:p>
            <a:pPr indent="-50800" lvl="0" marL="22860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p:txBody>
      </p:sp>
      <p:sp>
        <p:nvSpPr>
          <p:cNvPr id="820" name="Google Shape;820;g3f591cf8c7b_0_136"/>
          <p:cNvSpPr txBox="1"/>
          <p:nvPr/>
        </p:nvSpPr>
        <p:spPr>
          <a:xfrm>
            <a:off x="1580647" y="1180042"/>
            <a:ext cx="10073700" cy="44979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Increase mental health support</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Integrate student support systems and Community Schools</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Foster strong relationships</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Invest in restorative practices &amp; social emotional learning</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Prepare all staff for well-being support</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Improve safety and well-being data</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Review safety measures and discipline impact </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Learning happens best when a student feels safe and a sense of belonging.</a:t>
            </a:r>
            <a:endParaRPr/>
          </a:p>
          <a:p>
            <a:pPr indent="0" lvl="0" marL="0" marR="0" rtl="0" algn="l">
              <a:lnSpc>
                <a:spcPct val="90000"/>
              </a:lnSpc>
              <a:spcBef>
                <a:spcPts val="1000"/>
              </a:spcBef>
              <a:spcAft>
                <a:spcPts val="0"/>
              </a:spcAft>
              <a:buClr>
                <a:schemeClr val="dk1"/>
              </a:buClr>
              <a:buSzPts val="1200"/>
              <a:buFont typeface="Arial"/>
              <a:buNone/>
            </a:pPr>
            <a:r>
              <a:rPr b="0" i="0" lang="en-US" sz="1200" u="none" cap="none" strike="noStrike">
                <a:solidFill>
                  <a:schemeClr val="dk1"/>
                </a:solidFill>
                <a:latin typeface="Arial"/>
                <a:ea typeface="Arial"/>
                <a:cs typeface="Arial"/>
                <a:sym typeface="Arial"/>
              </a:rPr>
              <a:t>DePaoli, J., &amp; McCombs, J. (2023). </a:t>
            </a:r>
            <a:r>
              <a:rPr b="0" i="1" lang="en-US" sz="1200" u="none" cap="none" strike="noStrike">
                <a:solidFill>
                  <a:schemeClr val="dk1"/>
                </a:solidFill>
                <a:latin typeface="Arial"/>
                <a:ea typeface="Arial"/>
                <a:cs typeface="Arial"/>
                <a:sym typeface="Arial"/>
              </a:rPr>
              <a:t>Safe schools, thriving students: What we know about creating safe and supportive schools</a:t>
            </a:r>
            <a:r>
              <a:rPr b="0" i="0" lang="en-US" sz="1200" u="none" cap="none" strike="noStrike">
                <a:solidFill>
                  <a:schemeClr val="dk1"/>
                </a:solidFill>
                <a:latin typeface="Arial"/>
                <a:ea typeface="Arial"/>
                <a:cs typeface="Arial"/>
                <a:sym typeface="Arial"/>
              </a:rPr>
              <a:t> [Brief]. Learning Policy Institute.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4" name="Shape 824"/>
        <p:cNvGrpSpPr/>
        <p:nvPr/>
      </p:nvGrpSpPr>
      <p:grpSpPr>
        <a:xfrm>
          <a:off x="0" y="0"/>
          <a:ext cx="0" cy="0"/>
          <a:chOff x="0" y="0"/>
          <a:chExt cx="0" cy="0"/>
        </a:xfrm>
      </p:grpSpPr>
      <p:sp>
        <p:nvSpPr>
          <p:cNvPr id="825" name="Google Shape;825;g3f591cf8c7b_0_142"/>
          <p:cNvSpPr txBox="1"/>
          <p:nvPr>
            <p:ph type="ctrTitle"/>
          </p:nvPr>
        </p:nvSpPr>
        <p:spPr>
          <a:xfrm>
            <a:off x="1126145" y="318217"/>
            <a:ext cx="10528200" cy="7608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None/>
            </a:pPr>
            <a:r>
              <a:rPr lang="en-US"/>
              <a:t>Why Partner Externally? It Takes a Village!</a:t>
            </a:r>
            <a:endParaRPr/>
          </a:p>
        </p:txBody>
      </p:sp>
      <p:sp>
        <p:nvSpPr>
          <p:cNvPr id="826" name="Google Shape;826;g3f591cf8c7b_0_142"/>
          <p:cNvSpPr txBox="1"/>
          <p:nvPr/>
        </p:nvSpPr>
        <p:spPr>
          <a:xfrm>
            <a:off x="1267777" y="1707745"/>
            <a:ext cx="9948900" cy="4752900"/>
          </a:xfrm>
          <a:prstGeom prst="rect">
            <a:avLst/>
          </a:prstGeom>
          <a:noFill/>
          <a:ln>
            <a:noFill/>
          </a:ln>
        </p:spPr>
        <p:txBody>
          <a:bodyPr anchorCtr="0" anchor="t" bIns="45700" lIns="91425" spcFirstLastPara="1" rIns="91425" wrap="square" tIns="45700">
            <a:noAutofit/>
          </a:bodyPr>
          <a:lstStyle/>
          <a:p>
            <a:pPr indent="-50800" lvl="0" marL="22860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p:txBody>
      </p:sp>
      <p:sp>
        <p:nvSpPr>
          <p:cNvPr id="827" name="Google Shape;827;g3f591cf8c7b_0_142"/>
          <p:cNvSpPr txBox="1"/>
          <p:nvPr/>
        </p:nvSpPr>
        <p:spPr>
          <a:xfrm>
            <a:off x="1580672" y="1362456"/>
            <a:ext cx="10073700" cy="44430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Expanded resources/capacity (mental health, social services)</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Holistic support (health, housing, food)</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Shared responsibility </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Preventative support</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Increased trust with community</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Additional capacity to ensure every student has a trusted adult</a:t>
            </a:r>
            <a:endParaRPr/>
          </a:p>
          <a:p>
            <a:pPr indent="0" lvl="0" marL="0" marR="0" rtl="0" algn="l">
              <a:lnSpc>
                <a:spcPct val="90000"/>
              </a:lnSpc>
              <a:spcBef>
                <a:spcPts val="100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1" name="Shape 831"/>
        <p:cNvGrpSpPr/>
        <p:nvPr/>
      </p:nvGrpSpPr>
      <p:grpSpPr>
        <a:xfrm>
          <a:off x="0" y="0"/>
          <a:ext cx="0" cy="0"/>
          <a:chOff x="0" y="0"/>
          <a:chExt cx="0" cy="0"/>
        </a:xfrm>
      </p:grpSpPr>
      <p:sp>
        <p:nvSpPr>
          <p:cNvPr id="832" name="Google Shape;832;g3f591cf8c7b_0_148"/>
          <p:cNvSpPr txBox="1"/>
          <p:nvPr>
            <p:ph type="ctrTitle"/>
          </p:nvPr>
        </p:nvSpPr>
        <p:spPr>
          <a:xfrm>
            <a:off x="1126145" y="318217"/>
            <a:ext cx="10528200" cy="7608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None/>
            </a:pPr>
            <a:r>
              <a:rPr lang="en-US"/>
              <a:t>Spectrum of School Community Partnerships</a:t>
            </a:r>
            <a:endParaRPr/>
          </a:p>
        </p:txBody>
      </p:sp>
      <p:sp>
        <p:nvSpPr>
          <p:cNvPr id="833" name="Google Shape;833;g3f591cf8c7b_0_148"/>
          <p:cNvSpPr txBox="1"/>
          <p:nvPr/>
        </p:nvSpPr>
        <p:spPr>
          <a:xfrm>
            <a:off x="1267777" y="1707745"/>
            <a:ext cx="9948900" cy="4752900"/>
          </a:xfrm>
          <a:prstGeom prst="rect">
            <a:avLst/>
          </a:prstGeom>
          <a:noFill/>
          <a:ln>
            <a:noFill/>
          </a:ln>
        </p:spPr>
        <p:txBody>
          <a:bodyPr anchorCtr="0" anchor="t" bIns="45700" lIns="91425" spcFirstLastPara="1" rIns="91425" wrap="square" tIns="45700">
            <a:noAutofit/>
          </a:bodyPr>
          <a:lstStyle/>
          <a:p>
            <a:pPr indent="-50800" lvl="0" marL="22860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p:txBody>
      </p:sp>
      <p:pic>
        <p:nvPicPr>
          <p:cNvPr id="834" name="Google Shape;834;g3f591cf8c7b_0_148"/>
          <p:cNvPicPr preferRelativeResize="0"/>
          <p:nvPr/>
        </p:nvPicPr>
        <p:blipFill rotWithShape="1">
          <a:blip r:embed="rId3">
            <a:alphaModFix/>
          </a:blip>
          <a:srcRect b="0" l="0" r="0" t="0"/>
          <a:stretch/>
        </p:blipFill>
        <p:spPr>
          <a:xfrm>
            <a:off x="1654640" y="2064972"/>
            <a:ext cx="8882718" cy="1610915"/>
          </a:xfrm>
          <a:prstGeom prst="rect">
            <a:avLst/>
          </a:prstGeom>
          <a:noFill/>
          <a:ln>
            <a:noFill/>
          </a:ln>
        </p:spPr>
      </p:pic>
      <p:sp>
        <p:nvSpPr>
          <p:cNvPr id="835" name="Google Shape;835;g3f591cf8c7b_0_148"/>
          <p:cNvSpPr txBox="1"/>
          <p:nvPr/>
        </p:nvSpPr>
        <p:spPr>
          <a:xfrm>
            <a:off x="3542097" y="1759401"/>
            <a:ext cx="7140300" cy="253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050" u="none" cap="none" strike="noStrike">
                <a:solidFill>
                  <a:schemeClr val="dk1"/>
                </a:solidFill>
                <a:latin typeface="Arial"/>
                <a:ea typeface="Arial"/>
                <a:cs typeface="Arial"/>
                <a:sym typeface="Arial"/>
              </a:rPr>
              <a:t>Image from https://beststartsblog.com/2020/07/07/best-starts-for-kids-supports-school-community-partnerships/</a:t>
            </a:r>
            <a:endParaRPr/>
          </a:p>
        </p:txBody>
      </p:sp>
      <p:sp>
        <p:nvSpPr>
          <p:cNvPr id="836" name="Google Shape;836;g3f591cf8c7b_0_148"/>
          <p:cNvSpPr txBox="1"/>
          <p:nvPr/>
        </p:nvSpPr>
        <p:spPr>
          <a:xfrm>
            <a:off x="1943822" y="3803779"/>
            <a:ext cx="2014800" cy="1477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School with ad hoc partnerships, sharing resources but not collaborating</a:t>
            </a:r>
            <a:endParaRPr/>
          </a:p>
        </p:txBody>
      </p:sp>
      <p:sp>
        <p:nvSpPr>
          <p:cNvPr id="837" name="Google Shape;837;g3f591cf8c7b_0_148"/>
          <p:cNvSpPr txBox="1"/>
          <p:nvPr/>
        </p:nvSpPr>
        <p:spPr>
          <a:xfrm>
            <a:off x="5050133" y="3727542"/>
            <a:ext cx="2014800" cy="1754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School with wrap around partners that collaboratively address challenges </a:t>
            </a:r>
            <a:endParaRPr/>
          </a:p>
        </p:txBody>
      </p:sp>
      <p:sp>
        <p:nvSpPr>
          <p:cNvPr id="838" name="Google Shape;838;g3f591cf8c7b_0_148"/>
          <p:cNvSpPr txBox="1"/>
          <p:nvPr/>
        </p:nvSpPr>
        <p:spPr>
          <a:xfrm>
            <a:off x="8156445" y="3727542"/>
            <a:ext cx="2528400" cy="2031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Community School Strategy: school is a hub for services and opportunities with fully embedded community partners in an ecosystem of support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3" name="Shape 843"/>
        <p:cNvGrpSpPr/>
        <p:nvPr/>
      </p:nvGrpSpPr>
      <p:grpSpPr>
        <a:xfrm>
          <a:off x="0" y="0"/>
          <a:ext cx="0" cy="0"/>
          <a:chOff x="0" y="0"/>
          <a:chExt cx="0" cy="0"/>
        </a:xfrm>
      </p:grpSpPr>
      <p:sp>
        <p:nvSpPr>
          <p:cNvPr id="844" name="Google Shape;844;p4"/>
          <p:cNvSpPr txBox="1"/>
          <p:nvPr>
            <p:ph type="ctrTitle"/>
          </p:nvPr>
        </p:nvSpPr>
        <p:spPr>
          <a:xfrm>
            <a:off x="1289352" y="-455526"/>
            <a:ext cx="7962221" cy="1642956"/>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SzPts val="1400"/>
              <a:buNone/>
            </a:pPr>
            <a:r>
              <a:rPr lang="en-US" sz="3600">
                <a:solidFill>
                  <a:schemeClr val="dk2"/>
                </a:solidFill>
                <a:latin typeface="Open Sans"/>
                <a:ea typeface="Open Sans"/>
                <a:cs typeface="Open Sans"/>
                <a:sym typeface="Open Sans"/>
              </a:rPr>
              <a:t>What is a Community School? </a:t>
            </a:r>
            <a:endParaRPr>
              <a:solidFill>
                <a:schemeClr val="dk2"/>
              </a:solidFill>
            </a:endParaRPr>
          </a:p>
        </p:txBody>
      </p:sp>
      <p:sp>
        <p:nvSpPr>
          <p:cNvPr id="845" name="Google Shape;845;p4"/>
          <p:cNvSpPr txBox="1"/>
          <p:nvPr/>
        </p:nvSpPr>
        <p:spPr>
          <a:xfrm>
            <a:off x="908403" y="1981727"/>
            <a:ext cx="5008135" cy="355137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2800"/>
              <a:buFont typeface="Arial"/>
              <a:buNone/>
            </a:pPr>
            <a:br>
              <a:rPr b="0" i="0" lang="en-US" sz="2800" u="none" cap="none" strike="noStrike">
                <a:solidFill>
                  <a:schemeClr val="dk1"/>
                </a:solidFill>
                <a:latin typeface="Arial"/>
                <a:ea typeface="Arial"/>
                <a:cs typeface="Arial"/>
                <a:sym typeface="Arial"/>
              </a:rPr>
            </a:br>
            <a:endParaRPr b="0" i="0" sz="2800" u="none" cap="none" strike="noStrike">
              <a:solidFill>
                <a:schemeClr val="dk2"/>
              </a:solidFill>
              <a:latin typeface="Arial"/>
              <a:ea typeface="Arial"/>
              <a:cs typeface="Arial"/>
              <a:sym typeface="Arial"/>
            </a:endParaRPr>
          </a:p>
          <a:p>
            <a:pPr indent="177800" lvl="0" marL="0" marR="0" rtl="0" algn="l">
              <a:lnSpc>
                <a:spcPct val="90000"/>
              </a:lnSpc>
              <a:spcBef>
                <a:spcPts val="600"/>
              </a:spcBef>
              <a:spcAft>
                <a:spcPts val="0"/>
              </a:spcAft>
              <a:buClr>
                <a:schemeClr val="dk1"/>
              </a:buClr>
              <a:buSzPts val="2800"/>
              <a:buFont typeface="Arial"/>
              <a:buNone/>
            </a:pPr>
            <a:r>
              <a:t/>
            </a:r>
            <a:endParaRPr b="0" i="0" sz="2800" u="none" cap="none" strike="noStrike">
              <a:solidFill>
                <a:schemeClr val="dk2"/>
              </a:solidFill>
              <a:latin typeface="Arial"/>
              <a:ea typeface="Arial"/>
              <a:cs typeface="Arial"/>
              <a:sym typeface="Arial"/>
            </a:endParaRPr>
          </a:p>
        </p:txBody>
      </p:sp>
      <p:pic>
        <p:nvPicPr>
          <p:cNvPr descr="Community schools are public schools that partner with stakeholders to create the conditions students need to thrive. Learn more at https://communityschools.futureforlearning.org." id="846" name="Google Shape;846;p4" title="What is a Community School?">
            <a:hlinkClick r:id="rId3"/>
          </p:cNvPr>
          <p:cNvPicPr preferRelativeResize="0"/>
          <p:nvPr/>
        </p:nvPicPr>
        <p:blipFill>
          <a:blip r:embed="rId4">
            <a:alphaModFix/>
          </a:blip>
          <a:stretch>
            <a:fillRect/>
          </a:stretch>
        </p:blipFill>
        <p:spPr>
          <a:xfrm>
            <a:off x="0" y="0"/>
            <a:ext cx="12191991"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6"/>
                                        </p:tgtEl>
                                        <p:attrNameLst>
                                          <p:attrName>style.visibility</p:attrName>
                                        </p:attrNameLst>
                                      </p:cBhvr>
                                      <p:to>
                                        <p:strVal val="visible"/>
                                      </p:to>
                                    </p:set>
                                    <p:animEffect filter="fade" transition="in">
                                      <p:cBhvr>
                                        <p:cTn dur="1000"/>
                                        <p:tgtEl>
                                          <p:spTgt spid="8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0" name="Shape 850"/>
        <p:cNvGrpSpPr/>
        <p:nvPr/>
      </p:nvGrpSpPr>
      <p:grpSpPr>
        <a:xfrm>
          <a:off x="0" y="0"/>
          <a:ext cx="0" cy="0"/>
          <a:chOff x="0" y="0"/>
          <a:chExt cx="0" cy="0"/>
        </a:xfrm>
      </p:grpSpPr>
      <p:sp>
        <p:nvSpPr>
          <p:cNvPr id="851" name="Google Shape;851;p13"/>
          <p:cNvSpPr txBox="1"/>
          <p:nvPr>
            <p:ph type="ctrTitle"/>
          </p:nvPr>
        </p:nvSpPr>
        <p:spPr>
          <a:xfrm>
            <a:off x="1126145" y="318217"/>
            <a:ext cx="10528141" cy="888792"/>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400"/>
              <a:buNone/>
            </a:pPr>
            <a:r>
              <a:rPr lang="en-US"/>
              <a:t>Why Community Schools?</a:t>
            </a:r>
            <a:endParaRPr/>
          </a:p>
        </p:txBody>
      </p:sp>
      <p:sp>
        <p:nvSpPr>
          <p:cNvPr id="852" name="Google Shape;852;p13"/>
          <p:cNvSpPr txBox="1"/>
          <p:nvPr/>
        </p:nvSpPr>
        <p:spPr>
          <a:xfrm>
            <a:off x="1458118" y="1280137"/>
            <a:ext cx="9275763" cy="1176111"/>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Neuton"/>
                <a:ea typeface="Neuton"/>
                <a:cs typeface="Neuton"/>
                <a:sym typeface="Neuton"/>
              </a:rPr>
              <a:t>Schools are hyper-local and we all interact with them</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Neuton"/>
                <a:ea typeface="Neuton"/>
                <a:cs typeface="Neuton"/>
                <a:sym typeface="Neuton"/>
              </a:rPr>
              <a:t>Whole child, whole family, whole community strategy</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Neuton"/>
                <a:ea typeface="Neuton"/>
                <a:cs typeface="Neuton"/>
                <a:sym typeface="Neuton"/>
              </a:rPr>
              <a:t>High ROI (Return on Investment)**</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Neuton"/>
                <a:ea typeface="Neuton"/>
                <a:cs typeface="Neuton"/>
                <a:sym typeface="Neuton"/>
              </a:rPr>
              <a:t>Increase in student attendance*</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Neuton"/>
                <a:ea typeface="Neuton"/>
                <a:cs typeface="Neuton"/>
                <a:sym typeface="Neuton"/>
              </a:rPr>
              <a:t>Reduction in disciplinary incidents*</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Neuton"/>
                <a:ea typeface="Neuton"/>
                <a:cs typeface="Neuton"/>
                <a:sym typeface="Neuton"/>
              </a:rPr>
              <a:t>Improvement in school climate*</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Neuton"/>
                <a:ea typeface="Neuton"/>
                <a:cs typeface="Neuton"/>
                <a:sym typeface="Neuton"/>
              </a:rPr>
              <a:t>Increase in academic success*</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Neuton"/>
              <a:ea typeface="Neuton"/>
              <a:cs typeface="Neuton"/>
              <a:sym typeface="Neuton"/>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p:txBody>
      </p:sp>
      <p:sp>
        <p:nvSpPr>
          <p:cNvPr id="853" name="Google Shape;853;p13"/>
          <p:cNvSpPr txBox="1"/>
          <p:nvPr/>
        </p:nvSpPr>
        <p:spPr>
          <a:xfrm>
            <a:off x="1440136" y="5451184"/>
            <a:ext cx="9797840"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F3F3F"/>
              </a:buClr>
              <a:buSzPts val="1000"/>
              <a:buFont typeface="Arial"/>
              <a:buNone/>
            </a:pPr>
            <a:r>
              <a:rPr b="0" i="0" lang="en-US" sz="1000" u="none" cap="none" strike="noStrike">
                <a:solidFill>
                  <a:srgbClr val="3F3F3F"/>
                </a:solidFill>
                <a:latin typeface="Arial"/>
                <a:ea typeface="Arial"/>
                <a:cs typeface="Arial"/>
                <a:sym typeface="Arial"/>
              </a:rPr>
              <a:t>Source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3F3F3F"/>
                </a:solidFill>
                <a:latin typeface="Arial"/>
                <a:ea typeface="Arial"/>
                <a:cs typeface="Arial"/>
                <a:sym typeface="Arial"/>
              </a:rPr>
              <a:t>*(Johnston, W. R. et. al. (2020). “Illustrating the Promise of Community Schools: An Assessment of the Impact of the New York City Community Schools Initiative”. Rand Corporation. Retrieved from </a:t>
            </a:r>
            <a:r>
              <a:rPr b="0" i="0" lang="en-US" sz="1000" u="sng" cap="none" strike="noStrike">
                <a:solidFill>
                  <a:srgbClr val="3F3F3F"/>
                </a:solidFill>
                <a:latin typeface="Arial"/>
                <a:ea typeface="Arial"/>
                <a:cs typeface="Arial"/>
                <a:sym typeface="Arial"/>
                <a:hlinkClick r:id="rId3">
                  <a:extLst>
                    <a:ext uri="{A12FA001-AC4F-418D-AE19-62706E023703}">
                      <ahyp:hlinkClr val="tx"/>
                    </a:ext>
                  </a:extLst>
                </a:hlinkClick>
              </a:rPr>
              <a:t>https://www.rand.org/pubs/research_reports/RR3245.html</a:t>
            </a:r>
            <a:r>
              <a:rPr b="0" i="0" lang="en-US" sz="1000" u="none" cap="none" strike="noStrike">
                <a:solidFill>
                  <a:srgbClr val="3F3F3F"/>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3F3F3F"/>
                </a:solidFill>
                <a:latin typeface="Arial"/>
                <a:ea typeface="Arial"/>
                <a:cs typeface="Arial"/>
                <a:sym typeface="Arial"/>
              </a:rPr>
              <a:t>**(Bloodworth, Michelle R., &amp; Horner, Anna C. (2020). “Return on Investment of a Community Schools Coordinator: A Case Study”. Apex &amp; ABC Community School Partnership. Retrieved from </a:t>
            </a:r>
            <a:r>
              <a:rPr b="0" i="0" lang="en-US" sz="1000" u="sng" cap="none" strike="noStrike">
                <a:solidFill>
                  <a:srgbClr val="3F3F3F"/>
                </a:solidFill>
                <a:latin typeface="Arial"/>
                <a:ea typeface="Arial"/>
                <a:cs typeface="Arial"/>
                <a:sym typeface="Arial"/>
                <a:hlinkClick r:id="rId4">
                  <a:extLst>
                    <a:ext uri="{A12FA001-AC4F-418D-AE19-62706E023703}">
                      <ahyp:hlinkClr val="tx"/>
                    </a:ext>
                  </a:extLst>
                </a:hlinkClick>
              </a:rPr>
              <a:t>https://www.communityschools.org/wp-content/uploads/sites/2/2020/11/ROI_Coordinator.pdf</a:t>
            </a:r>
            <a:r>
              <a:rPr b="0" i="0" lang="en-US" sz="1000" u="none" cap="none" strike="noStrike">
                <a:solidFill>
                  <a:srgbClr val="3F3F3F"/>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165100" lvl="0" marL="228600" marR="0" rtl="0" algn="l">
              <a:lnSpc>
                <a:spcPct val="100000"/>
              </a:lnSpc>
              <a:spcBef>
                <a:spcPts val="0"/>
              </a:spcBef>
              <a:spcAft>
                <a:spcPts val="0"/>
              </a:spcAft>
              <a:buClr>
                <a:schemeClr val="dk1"/>
              </a:buClr>
              <a:buSzPts val="1000"/>
              <a:buFont typeface="Arial"/>
              <a:buNone/>
            </a:pPr>
            <a:r>
              <a:t/>
            </a:r>
            <a:endParaRPr b="0" i="0" sz="1000" u="none" cap="none" strike="noStrike">
              <a:solidFill>
                <a:srgbClr val="3F3F3F"/>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1_Office Theme">
  <a:themeElements>
    <a:clrScheme name="PICGAL">
      <a:dk1>
        <a:srgbClr val="3F3F3F"/>
      </a:dk1>
      <a:lt1>
        <a:srgbClr val="FFFFFF"/>
      </a:lt1>
      <a:dk2>
        <a:srgbClr val="313C41"/>
      </a:dk2>
      <a:lt2>
        <a:srgbClr val="FFFFFF"/>
      </a:lt2>
      <a:accent1>
        <a:srgbClr val="FFB26F"/>
      </a:accent1>
      <a:accent2>
        <a:srgbClr val="FF8957"/>
      </a:accent2>
      <a:accent3>
        <a:srgbClr val="FF764D"/>
      </a:accent3>
      <a:accent4>
        <a:srgbClr val="F66B51"/>
      </a:accent4>
      <a:accent5>
        <a:srgbClr val="E44F3B"/>
      </a:accent5>
      <a:accent6>
        <a:srgbClr val="B7312A"/>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PICGAL">
      <a:dk1>
        <a:srgbClr val="3F3F3F"/>
      </a:dk1>
      <a:lt1>
        <a:srgbClr val="FFFFFF"/>
      </a:lt1>
      <a:dk2>
        <a:srgbClr val="313C41"/>
      </a:dk2>
      <a:lt2>
        <a:srgbClr val="FFFFFF"/>
      </a:lt2>
      <a:accent1>
        <a:srgbClr val="FFB26F"/>
      </a:accent1>
      <a:accent2>
        <a:srgbClr val="FF8957"/>
      </a:accent2>
      <a:accent3>
        <a:srgbClr val="FF764D"/>
      </a:accent3>
      <a:accent4>
        <a:srgbClr val="F66B51"/>
      </a:accent4>
      <a:accent5>
        <a:srgbClr val="E44F3B"/>
      </a:accent5>
      <a:accent6>
        <a:srgbClr val="B7312A"/>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PICGAL">
      <a:dk1>
        <a:srgbClr val="3F3F3F"/>
      </a:dk1>
      <a:lt1>
        <a:srgbClr val="FFFFFF"/>
      </a:lt1>
      <a:dk2>
        <a:srgbClr val="313C41"/>
      </a:dk2>
      <a:lt2>
        <a:srgbClr val="FFFFFF"/>
      </a:lt2>
      <a:accent1>
        <a:srgbClr val="FFB26F"/>
      </a:accent1>
      <a:accent2>
        <a:srgbClr val="FF8957"/>
      </a:accent2>
      <a:accent3>
        <a:srgbClr val="FF764D"/>
      </a:accent3>
      <a:accent4>
        <a:srgbClr val="F66B51"/>
      </a:accent4>
      <a:accent5>
        <a:srgbClr val="E44F3B"/>
      </a:accent5>
      <a:accent6>
        <a:srgbClr val="B7312A"/>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PICGAL">
      <a:dk1>
        <a:srgbClr val="3F3F3F"/>
      </a:dk1>
      <a:lt1>
        <a:srgbClr val="FFFFFF"/>
      </a:lt1>
      <a:dk2>
        <a:srgbClr val="313C41"/>
      </a:dk2>
      <a:lt2>
        <a:srgbClr val="FFFFFF"/>
      </a:lt2>
      <a:accent1>
        <a:srgbClr val="FFB26F"/>
      </a:accent1>
      <a:accent2>
        <a:srgbClr val="FF8957"/>
      </a:accent2>
      <a:accent3>
        <a:srgbClr val="FF764D"/>
      </a:accent3>
      <a:accent4>
        <a:srgbClr val="F66B51"/>
      </a:accent4>
      <a:accent5>
        <a:srgbClr val="E44F3B"/>
      </a:accent5>
      <a:accent6>
        <a:srgbClr val="B7312A"/>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PICGAL">
      <a:dk1>
        <a:srgbClr val="3F3F3F"/>
      </a:dk1>
      <a:lt1>
        <a:srgbClr val="FFFFFF"/>
      </a:lt1>
      <a:dk2>
        <a:srgbClr val="313C41"/>
      </a:dk2>
      <a:lt2>
        <a:srgbClr val="FFFFFF"/>
      </a:lt2>
      <a:accent1>
        <a:srgbClr val="FFB26F"/>
      </a:accent1>
      <a:accent2>
        <a:srgbClr val="FF8957"/>
      </a:accent2>
      <a:accent3>
        <a:srgbClr val="FF764D"/>
      </a:accent3>
      <a:accent4>
        <a:srgbClr val="F66B51"/>
      </a:accent4>
      <a:accent5>
        <a:srgbClr val="E44F3B"/>
      </a:accent5>
      <a:accent6>
        <a:srgbClr val="B7312A"/>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2022-10-03T21:23:46Z</dcterms:created>
  <dc:creator>Joline Collins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0x0101008D21B36B30131D4188C53103AEA9E6B5</vt:lpwstr>
  </property>
</Properties>
</file>