
<file path=[Content_Types].xml><?xml version="1.0" encoding="utf-8"?>
<Types xmlns="http://schemas.openxmlformats.org/package/2006/content-types">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4"/>
  </p:sldMasterIdLst>
  <p:notesMasterIdLst>
    <p:notesMasterId r:id="rId17"/>
  </p:notesMasterIdLst>
  <p:handoutMasterIdLst>
    <p:handoutMasterId r:id="rId18"/>
  </p:handoutMasterIdLst>
  <p:sldIdLst>
    <p:sldId id="256" r:id="rId5"/>
    <p:sldId id="257" r:id="rId6"/>
    <p:sldId id="278" r:id="rId7"/>
    <p:sldId id="258" r:id="rId8"/>
    <p:sldId id="286" r:id="rId9"/>
    <p:sldId id="280" r:id="rId10"/>
    <p:sldId id="293" r:id="rId11"/>
    <p:sldId id="287" r:id="rId12"/>
    <p:sldId id="289" r:id="rId13"/>
    <p:sldId id="290" r:id="rId14"/>
    <p:sldId id="291" r:id="rId15"/>
    <p:sldId id="292"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98989"/>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15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35" autoAdjust="0"/>
    <p:restoredTop sz="90655" autoAdjust="0"/>
  </p:normalViewPr>
  <p:slideViewPr>
    <p:cSldViewPr snapToGrid="0">
      <p:cViewPr>
        <p:scale>
          <a:sx n="83" d="100"/>
          <a:sy n="83" d="100"/>
        </p:scale>
        <p:origin x="643" y="173"/>
      </p:cViewPr>
      <p:guideLst/>
    </p:cSldViewPr>
  </p:slideViewPr>
  <p:outlineViewPr>
    <p:cViewPr>
      <p:scale>
        <a:sx n="33" d="100"/>
        <a:sy n="33" d="100"/>
      </p:scale>
      <p:origin x="0" y="-2880"/>
    </p:cViewPr>
  </p:outlineViewPr>
  <p:notesTextViewPr>
    <p:cViewPr>
      <p:scale>
        <a:sx n="1" d="1"/>
        <a:sy n="1" d="1"/>
      </p:scale>
      <p:origin x="0" y="0"/>
    </p:cViewPr>
  </p:notesTextViewPr>
  <p:sorterViewPr>
    <p:cViewPr>
      <p:scale>
        <a:sx n="100" d="100"/>
        <a:sy n="100" d="100"/>
      </p:scale>
      <p:origin x="0" y="0"/>
    </p:cViewPr>
  </p:sorterViewPr>
  <p:notesViewPr>
    <p:cSldViewPr snapToGrid="0">
      <p:cViewPr>
        <p:scale>
          <a:sx n="1" d="2"/>
          <a:sy n="1" d="2"/>
        </p:scale>
        <p:origin x="3403" y="29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3E7F456E-01A6-4013-ACA5-F5492591A24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484983A3-9B9B-4D61-97C9-B9E239A31598}"/>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56F32FC-4BD9-442A-A8C6-51598C909FE3}" type="datetimeFigureOut">
              <a:rPr lang="en-US" smtClean="0"/>
              <a:t>7/6/2026</a:t>
            </a:fld>
            <a:endParaRPr lang="en-US" dirty="0"/>
          </a:p>
        </p:txBody>
      </p:sp>
      <p:sp>
        <p:nvSpPr>
          <p:cNvPr id="4" name="Footer Placeholder 3">
            <a:extLst>
              <a:ext uri="{FF2B5EF4-FFF2-40B4-BE49-F238E27FC236}">
                <a16:creationId xmlns:a16="http://schemas.microsoft.com/office/drawing/2014/main" id="{5EEABE74-7A97-4D17-8390-42ADD25C33C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B42C1DBD-1052-425E-BF3C-983304BED57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8EEFA9E-C190-4F5C-8394-BD5F1CD55C02}" type="slidenum">
              <a:rPr lang="en-US" smtClean="0"/>
              <a:t>‹#›</a:t>
            </a:fld>
            <a:endParaRPr lang="en-US" dirty="0"/>
          </a:p>
        </p:txBody>
      </p:sp>
    </p:spTree>
    <p:extLst>
      <p:ext uri="{BB962C8B-B14F-4D97-AF65-F5344CB8AC3E}">
        <p14:creationId xmlns:p14="http://schemas.microsoft.com/office/powerpoint/2010/main" val="232480191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56371FA-A98D-41E8-93F4-09945841298A}" type="datetimeFigureOut">
              <a:rPr lang="en-US" smtClean="0"/>
              <a:t>7/6/2026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2289C57-55D7-40A4-A101-E74FAC7A092B}" type="slidenum">
              <a:rPr lang="en-US" smtClean="0"/>
              <a:t>‹#›</a:t>
            </a:fld>
            <a:endParaRPr lang="en-US" dirty="0"/>
          </a:p>
        </p:txBody>
      </p:sp>
    </p:spTree>
    <p:extLst>
      <p:ext uri="{BB962C8B-B14F-4D97-AF65-F5344CB8AC3E}">
        <p14:creationId xmlns:p14="http://schemas.microsoft.com/office/powerpoint/2010/main" val="28399023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2289C57-55D7-40A4-A101-E74FAC7A092B}" type="slidenum">
              <a:rPr lang="en-US" smtClean="0"/>
              <a:t>1</a:t>
            </a:fld>
            <a:endParaRPr lang="en-US" dirty="0"/>
          </a:p>
        </p:txBody>
      </p:sp>
    </p:spTree>
    <p:extLst>
      <p:ext uri="{BB962C8B-B14F-4D97-AF65-F5344CB8AC3E}">
        <p14:creationId xmlns:p14="http://schemas.microsoft.com/office/powerpoint/2010/main" val="17781288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2289C57-55D7-40A4-A101-E74FAC7A092B}" type="slidenum">
              <a:rPr lang="en-US" smtClean="0"/>
              <a:t>2</a:t>
            </a:fld>
            <a:endParaRPr lang="en-US" dirty="0"/>
          </a:p>
        </p:txBody>
      </p:sp>
    </p:spTree>
    <p:extLst>
      <p:ext uri="{BB962C8B-B14F-4D97-AF65-F5344CB8AC3E}">
        <p14:creationId xmlns:p14="http://schemas.microsoft.com/office/powerpoint/2010/main" val="40404389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2289C57-55D7-40A4-A101-E74FAC7A092B}" type="slidenum">
              <a:rPr lang="en-US" smtClean="0"/>
              <a:t>3</a:t>
            </a:fld>
            <a:endParaRPr lang="en-US" dirty="0"/>
          </a:p>
        </p:txBody>
      </p:sp>
    </p:spTree>
    <p:extLst>
      <p:ext uri="{BB962C8B-B14F-4D97-AF65-F5344CB8AC3E}">
        <p14:creationId xmlns:p14="http://schemas.microsoft.com/office/powerpoint/2010/main" val="21825226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Building a Crisis Plan – broad-based committee (community entities)</a:t>
            </a:r>
          </a:p>
          <a:p>
            <a:r>
              <a:rPr lang="en-US" dirty="0"/>
              <a:t>Crisis Team – Coordinator, criteria for members of the team/roles they play</a:t>
            </a:r>
          </a:p>
          <a:p>
            <a:r>
              <a:rPr lang="en-US" dirty="0"/>
              <a:t>Phone Tree – distribute to all staff</a:t>
            </a:r>
          </a:p>
          <a:p>
            <a:r>
              <a:rPr lang="en-US" dirty="0"/>
              <a:t>Resource Directory – building, district, out-of-district resources</a:t>
            </a:r>
          </a:p>
          <a:p>
            <a:r>
              <a:rPr lang="en-US" dirty="0"/>
              <a:t>Counseling areas available in time of crisis</a:t>
            </a:r>
          </a:p>
          <a:p>
            <a:r>
              <a:rPr lang="en-US" dirty="0"/>
              <a:t>Equipment needed – first aid, cell phones, radios, buckets, staff directory, student contact information</a:t>
            </a:r>
          </a:p>
          <a:p>
            <a:r>
              <a:rPr lang="en-US" dirty="0"/>
              <a:t>Annual Inservice – meetings within school and including community resources</a:t>
            </a:r>
          </a:p>
          <a:p>
            <a:r>
              <a:rPr lang="en-US" dirty="0"/>
              <a:t>Practice crisis procedures</a:t>
            </a:r>
          </a:p>
          <a:p>
            <a:endParaRPr lang="en-US" dirty="0"/>
          </a:p>
        </p:txBody>
      </p:sp>
      <p:sp>
        <p:nvSpPr>
          <p:cNvPr id="4" name="Slide Number Placeholder 3"/>
          <p:cNvSpPr>
            <a:spLocks noGrp="1"/>
          </p:cNvSpPr>
          <p:nvPr>
            <p:ph type="sldNum" sz="quarter" idx="5"/>
          </p:nvPr>
        </p:nvSpPr>
        <p:spPr/>
        <p:txBody>
          <a:bodyPr/>
          <a:lstStyle/>
          <a:p>
            <a:fld id="{22289C57-55D7-40A4-A101-E74FAC7A092B}" type="slidenum">
              <a:rPr lang="en-US" smtClean="0"/>
              <a:t>4</a:t>
            </a:fld>
            <a:endParaRPr lang="en-US" dirty="0"/>
          </a:p>
        </p:txBody>
      </p:sp>
    </p:spTree>
    <p:extLst>
      <p:ext uri="{BB962C8B-B14F-4D97-AF65-F5344CB8AC3E}">
        <p14:creationId xmlns:p14="http://schemas.microsoft.com/office/powerpoint/2010/main" val="28439544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2289C57-55D7-40A4-A101-E74FAC7A092B}" type="slidenum">
              <a:rPr lang="en-US" smtClean="0"/>
              <a:t>6</a:t>
            </a:fld>
            <a:endParaRPr lang="en-US" dirty="0"/>
          </a:p>
        </p:txBody>
      </p:sp>
    </p:spTree>
    <p:extLst>
      <p:ext uri="{BB962C8B-B14F-4D97-AF65-F5344CB8AC3E}">
        <p14:creationId xmlns:p14="http://schemas.microsoft.com/office/powerpoint/2010/main" val="20661440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B6B5A7-0417-66E8-2CB2-8EFDE0F58E5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530B2ED-67DD-9807-0746-C7446AA42F6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DE48B27-C148-6905-D828-A65F55701A2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601AFB4-A304-F279-47C5-3C1D1B146332}"/>
              </a:ext>
            </a:extLst>
          </p:cNvPr>
          <p:cNvSpPr>
            <a:spLocks noGrp="1"/>
          </p:cNvSpPr>
          <p:nvPr>
            <p:ph type="sldNum" sz="quarter" idx="5"/>
          </p:nvPr>
        </p:nvSpPr>
        <p:spPr/>
        <p:txBody>
          <a:bodyPr/>
          <a:lstStyle/>
          <a:p>
            <a:fld id="{22289C57-55D7-40A4-A101-E74FAC7A092B}" type="slidenum">
              <a:rPr lang="en-US" smtClean="0"/>
              <a:t>7</a:t>
            </a:fld>
            <a:endParaRPr lang="en-US" dirty="0"/>
          </a:p>
        </p:txBody>
      </p:sp>
    </p:spTree>
    <p:extLst>
      <p:ext uri="{BB962C8B-B14F-4D97-AF65-F5344CB8AC3E}">
        <p14:creationId xmlns:p14="http://schemas.microsoft.com/office/powerpoint/2010/main" val="138018104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sv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sv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5B3628-62D7-4A6D-A79F-34DE91DBA31E}"/>
              </a:ext>
            </a:extLst>
          </p:cNvPr>
          <p:cNvSpPr>
            <a:spLocks noGrp="1"/>
          </p:cNvSpPr>
          <p:nvPr>
            <p:ph type="ctrTitle" hasCustomPrompt="1"/>
          </p:nvPr>
        </p:nvSpPr>
        <p:spPr>
          <a:xfrm>
            <a:off x="6441918" y="3329790"/>
            <a:ext cx="4941771" cy="3200400"/>
          </a:xfrm>
        </p:spPr>
        <p:txBody>
          <a:bodyPr anchor="ctr">
            <a:noAutofit/>
          </a:bodyPr>
          <a:lstStyle>
            <a:lvl1pPr algn="l">
              <a:defRPr sz="3600" spc="150" baseline="0"/>
            </a:lvl1pPr>
          </a:lstStyle>
          <a:p>
            <a:r>
              <a:rPr lang="en-US" dirty="0"/>
              <a:t>CLICK TO add title</a:t>
            </a:r>
          </a:p>
        </p:txBody>
      </p:sp>
      <p:pic>
        <p:nvPicPr>
          <p:cNvPr id="8" name="Graphic 7">
            <a:extLst>
              <a:ext uri="{FF2B5EF4-FFF2-40B4-BE49-F238E27FC236}">
                <a16:creationId xmlns:a16="http://schemas.microsoft.com/office/drawing/2014/main" id="{A04F1E16-9A84-4D0E-9706-79C396AF6AE6}"/>
              </a:ext>
              <a:ext uri="{C183D7F6-B498-43B3-948B-1728B52AA6E4}">
                <adec:decorative xmlns:adec="http://schemas.microsoft.com/office/drawing/2017/decorative" val="1"/>
              </a:ext>
            </a:extLst>
          </p:cNvPr>
          <p:cNvPicPr>
            <a:picLocks noChangeAspect="1"/>
          </p:cNvPicPr>
          <p:nvPr userDrawn="1"/>
        </p:nvPicPr>
        <p:blipFill rotWithShape="1">
          <a:blip>
            <a:extLst>
              <a:ext uri="{96DAC541-7B7A-43D3-8B79-37D633B846F1}">
                <asvg:svgBlip xmlns:asvg="http://schemas.microsoft.com/office/drawing/2016/SVG/main" r:embed="rId2"/>
              </a:ext>
            </a:extLst>
          </a:blip>
          <a:srcRect l="9358" t="23650" b="-1"/>
          <a:stretch/>
        </p:blipFill>
        <p:spPr>
          <a:xfrm>
            <a:off x="0" y="0"/>
            <a:ext cx="9488312" cy="5054323"/>
          </a:xfrm>
          <a:prstGeom prst="rect">
            <a:avLst/>
          </a:prstGeom>
        </p:spPr>
      </p:pic>
    </p:spTree>
    <p:extLst>
      <p:ext uri="{BB962C8B-B14F-4D97-AF65-F5344CB8AC3E}">
        <p14:creationId xmlns:p14="http://schemas.microsoft.com/office/powerpoint/2010/main" val="17768265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able 1">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5C4E19-B78B-4E39-B661-7E6A2E6C5002}"/>
              </a:ext>
            </a:extLst>
          </p:cNvPr>
          <p:cNvSpPr>
            <a:spLocks noGrp="1"/>
          </p:cNvSpPr>
          <p:nvPr>
            <p:ph type="title" hasCustomPrompt="1"/>
          </p:nvPr>
        </p:nvSpPr>
        <p:spPr>
          <a:xfrm>
            <a:off x="838201" y="895350"/>
            <a:ext cx="3247662" cy="1917700"/>
          </a:xfrm>
        </p:spPr>
        <p:txBody>
          <a:bodyPr>
            <a:normAutofit/>
          </a:bodyPr>
          <a:lstStyle>
            <a:lvl1pPr algn="l">
              <a:defRPr lang="en-US" sz="2400" kern="1200" spc="150" baseline="0" dirty="0">
                <a:solidFill>
                  <a:schemeClr val="tx1"/>
                </a:solidFill>
                <a:latin typeface="+mj-lt"/>
                <a:ea typeface="+mj-ea"/>
                <a:cs typeface="+mj-cs"/>
              </a:defRPr>
            </a:lvl1pPr>
          </a:lstStyle>
          <a:p>
            <a:r>
              <a:rPr lang="en-US" dirty="0"/>
              <a:t>CLICK TO add title</a:t>
            </a:r>
          </a:p>
        </p:txBody>
      </p:sp>
      <p:sp>
        <p:nvSpPr>
          <p:cNvPr id="3" name="Content Placeholder 3">
            <a:extLst>
              <a:ext uri="{FF2B5EF4-FFF2-40B4-BE49-F238E27FC236}">
                <a16:creationId xmlns:a16="http://schemas.microsoft.com/office/drawing/2014/main" id="{A14C3057-3BCC-F9A2-98D8-17DDB36F1823}"/>
              </a:ext>
            </a:extLst>
          </p:cNvPr>
          <p:cNvSpPr>
            <a:spLocks noGrp="1"/>
          </p:cNvSpPr>
          <p:nvPr>
            <p:ph sz="half" idx="16" hasCustomPrompt="1"/>
          </p:nvPr>
        </p:nvSpPr>
        <p:spPr>
          <a:xfrm>
            <a:off x="838200" y="2813049"/>
            <a:ext cx="3247662" cy="3238499"/>
          </a:xfrm>
        </p:spPr>
        <p:txBody>
          <a:bodyPr tIns="0">
            <a:normAutofit/>
          </a:bodyPr>
          <a:lstStyle>
            <a:lvl1pPr marL="0" indent="0">
              <a:lnSpc>
                <a:spcPct val="100000"/>
              </a:lnSpc>
              <a:buFont typeface="Arial" panose="020B0604020202020204" pitchFamily="34" charset="0"/>
              <a:buNone/>
              <a:defRPr sz="1800" b="0" spc="50" baseline="0"/>
            </a:lvl1pPr>
            <a:lvl2pPr marL="283464" indent="-285750">
              <a:lnSpc>
                <a:spcPct val="100000"/>
              </a:lnSpc>
              <a:spcBef>
                <a:spcPts val="1000"/>
              </a:spcBef>
              <a:buFont typeface="Arial" panose="020B0604020202020204" pitchFamily="34" charset="0"/>
              <a:buChar char="•"/>
              <a:defRPr sz="1800" spc="50" baseline="0"/>
            </a:lvl2pPr>
            <a:lvl3pPr marL="566928" indent="-285750">
              <a:lnSpc>
                <a:spcPct val="100000"/>
              </a:lnSpc>
              <a:spcBef>
                <a:spcPts val="1000"/>
              </a:spcBef>
              <a:buFont typeface="Arial" panose="020B0604020202020204" pitchFamily="34" charset="0"/>
              <a:buChar char="•"/>
              <a:defRPr sz="1800" spc="50" baseline="0"/>
            </a:lvl3pPr>
            <a:lvl4pPr marL="859536" indent="-285750">
              <a:lnSpc>
                <a:spcPct val="100000"/>
              </a:lnSpc>
              <a:spcBef>
                <a:spcPts val="1000"/>
              </a:spcBef>
              <a:buFont typeface="Arial" panose="020B0604020202020204" pitchFamily="34" charset="0"/>
              <a:buChar char="•"/>
              <a:defRPr sz="1800" spc="50" baseline="0"/>
            </a:lvl4pPr>
            <a:lvl5pPr marL="1152144" indent="-285750">
              <a:lnSpc>
                <a:spcPct val="100000"/>
              </a:lnSpc>
              <a:spcBef>
                <a:spcPts val="1000"/>
              </a:spcBef>
              <a:buFont typeface="Arial" panose="020B0604020202020204" pitchFamily="34" charset="0"/>
              <a:buChar char="•"/>
              <a:defRPr sz="1800" spc="50" baseline="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able Placeholder 7">
            <a:extLst>
              <a:ext uri="{FF2B5EF4-FFF2-40B4-BE49-F238E27FC236}">
                <a16:creationId xmlns:a16="http://schemas.microsoft.com/office/drawing/2014/main" id="{C3975522-461E-4D79-B5B9-BF9471B54688}"/>
              </a:ext>
            </a:extLst>
          </p:cNvPr>
          <p:cNvSpPr>
            <a:spLocks noGrp="1"/>
          </p:cNvSpPr>
          <p:nvPr>
            <p:ph type="tbl" sz="quarter" idx="14"/>
          </p:nvPr>
        </p:nvSpPr>
        <p:spPr>
          <a:xfrm>
            <a:off x="4216396" y="895927"/>
            <a:ext cx="7137404" cy="5115889"/>
          </a:xfrm>
        </p:spPr>
        <p:txBody>
          <a:bodyPr>
            <a:normAutofit/>
          </a:bodyPr>
          <a:lstStyle>
            <a:lvl1pPr marL="0" indent="0" algn="ctr">
              <a:buNone/>
              <a:defRPr sz="2000"/>
            </a:lvl1pPr>
          </a:lstStyle>
          <a:p>
            <a:r>
              <a:rPr lang="en-US"/>
              <a:t>Click icon to add table</a:t>
            </a:r>
            <a:endParaRPr lang="en-US" dirty="0"/>
          </a:p>
        </p:txBody>
      </p:sp>
      <p:sp>
        <p:nvSpPr>
          <p:cNvPr id="10" name="Footer Placeholder 4">
            <a:extLst>
              <a:ext uri="{FF2B5EF4-FFF2-40B4-BE49-F238E27FC236}">
                <a16:creationId xmlns:a16="http://schemas.microsoft.com/office/drawing/2014/main" id="{5F91997C-538B-C8B9-14D7-31A1932F69C3}"/>
              </a:ext>
            </a:extLst>
          </p:cNvPr>
          <p:cNvSpPr>
            <a:spLocks noGrp="1"/>
          </p:cNvSpPr>
          <p:nvPr>
            <p:ph type="ftr" sz="quarter" idx="11"/>
          </p:nvPr>
        </p:nvSpPr>
        <p:spPr>
          <a:xfrm>
            <a:off x="731615" y="6356349"/>
            <a:ext cx="3819228" cy="365125"/>
          </a:xfrm>
        </p:spPr>
        <p:txBody>
          <a:bodyPr/>
          <a:lstStyle>
            <a:lvl1pPr algn="l">
              <a:defRPr sz="900"/>
            </a:lvl1pPr>
          </a:lstStyle>
          <a:p>
            <a:r>
              <a:rPr lang="en-US" dirty="0"/>
              <a:t>PRESENTATION TITLE</a:t>
            </a:r>
          </a:p>
        </p:txBody>
      </p:sp>
      <p:sp>
        <p:nvSpPr>
          <p:cNvPr id="11" name="Slide Number Placeholder 5">
            <a:extLst>
              <a:ext uri="{FF2B5EF4-FFF2-40B4-BE49-F238E27FC236}">
                <a16:creationId xmlns:a16="http://schemas.microsoft.com/office/drawing/2014/main" id="{1F777EF4-982E-9337-7E82-31DC723C1273}"/>
              </a:ext>
            </a:extLst>
          </p:cNvPr>
          <p:cNvSpPr>
            <a:spLocks noGrp="1"/>
          </p:cNvSpPr>
          <p:nvPr>
            <p:ph type="sldNum" sz="quarter" idx="12"/>
          </p:nvPr>
        </p:nvSpPr>
        <p:spPr>
          <a:xfrm>
            <a:off x="10373350" y="6356349"/>
            <a:ext cx="987552" cy="365125"/>
          </a:xfrm>
        </p:spPr>
        <p:txBody>
          <a:bodyPr/>
          <a:lstStyle>
            <a:lvl1pPr>
              <a:defRPr sz="900"/>
            </a:lvl1pPr>
          </a:lstStyle>
          <a:p>
            <a:fld id="{A49DFD55-3C28-40EF-9E31-A92D2E4017FF}" type="slidenum">
              <a:rPr lang="en-US" smtClean="0"/>
              <a:pPr/>
              <a:t>‹#›</a:t>
            </a:fld>
            <a:endParaRPr lang="en-US" dirty="0"/>
          </a:p>
        </p:txBody>
      </p:sp>
      <p:grpSp>
        <p:nvGrpSpPr>
          <p:cNvPr id="14" name="Group 13">
            <a:extLst>
              <a:ext uri="{FF2B5EF4-FFF2-40B4-BE49-F238E27FC236}">
                <a16:creationId xmlns:a16="http://schemas.microsoft.com/office/drawing/2014/main" id="{E34303BA-AFB6-0E22-486F-785994E3B7B1}"/>
              </a:ext>
              <a:ext uri="{C183D7F6-B498-43B3-948B-1728B52AA6E4}">
                <adec:decorative xmlns:adec="http://schemas.microsoft.com/office/drawing/2017/decorative" val="1"/>
              </a:ext>
            </a:extLst>
          </p:cNvPr>
          <p:cNvGrpSpPr/>
          <p:nvPr userDrawn="1"/>
        </p:nvGrpSpPr>
        <p:grpSpPr>
          <a:xfrm>
            <a:off x="0" y="0"/>
            <a:ext cx="2327564" cy="1505528"/>
            <a:chOff x="0" y="0"/>
            <a:chExt cx="2238376" cy="3105150"/>
          </a:xfrm>
        </p:grpSpPr>
        <p:cxnSp>
          <p:nvCxnSpPr>
            <p:cNvPr id="15" name="Straight Connector 14">
              <a:extLst>
                <a:ext uri="{FF2B5EF4-FFF2-40B4-BE49-F238E27FC236}">
                  <a16:creationId xmlns:a16="http://schemas.microsoft.com/office/drawing/2014/main" id="{F66E3A08-02EB-7B54-5089-E7A7F19FD725}"/>
                </a:ext>
              </a:extLst>
            </p:cNvPr>
            <p:cNvCxnSpPr>
              <a:cxnSpLocks/>
            </p:cNvCxnSpPr>
            <p:nvPr userDrawn="1"/>
          </p:nvCxnSpPr>
          <p:spPr>
            <a:xfrm flipH="1">
              <a:off x="0" y="0"/>
              <a:ext cx="1238250" cy="310515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814F9BE5-00B2-ADDF-771C-AB098B36C820}"/>
                </a:ext>
              </a:extLst>
            </p:cNvPr>
            <p:cNvCxnSpPr>
              <a:cxnSpLocks/>
            </p:cNvCxnSpPr>
            <p:nvPr userDrawn="1"/>
          </p:nvCxnSpPr>
          <p:spPr>
            <a:xfrm flipH="1">
              <a:off x="0" y="0"/>
              <a:ext cx="2238376" cy="24765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328081630"/>
      </p:ext>
    </p:extLst>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wo Content">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CF3B5C-31C4-46BA-9FAD-72DF917A84DA}"/>
              </a:ext>
            </a:extLst>
          </p:cNvPr>
          <p:cNvSpPr>
            <a:spLocks noGrp="1"/>
          </p:cNvSpPr>
          <p:nvPr>
            <p:ph type="title" hasCustomPrompt="1"/>
          </p:nvPr>
        </p:nvSpPr>
        <p:spPr>
          <a:xfrm>
            <a:off x="838200" y="337192"/>
            <a:ext cx="5655197" cy="1997867"/>
          </a:xfrm>
        </p:spPr>
        <p:txBody>
          <a:bodyPr anchor="b">
            <a:normAutofit/>
          </a:bodyPr>
          <a:lstStyle>
            <a:lvl1pPr>
              <a:defRPr lang="en-US" sz="2800" kern="1200" spc="150" baseline="0" dirty="0">
                <a:solidFill>
                  <a:schemeClr val="tx1"/>
                </a:solidFill>
                <a:latin typeface="+mj-lt"/>
                <a:ea typeface="+mj-ea"/>
                <a:cs typeface="+mj-cs"/>
              </a:defRPr>
            </a:lvl1pPr>
          </a:lstStyle>
          <a:p>
            <a:r>
              <a:rPr lang="en-US" dirty="0"/>
              <a:t>CLICK TO add title</a:t>
            </a:r>
          </a:p>
        </p:txBody>
      </p:sp>
      <p:sp>
        <p:nvSpPr>
          <p:cNvPr id="3" name="Text Placeholder 2">
            <a:extLst>
              <a:ext uri="{FF2B5EF4-FFF2-40B4-BE49-F238E27FC236}">
                <a16:creationId xmlns:a16="http://schemas.microsoft.com/office/drawing/2014/main" id="{B659CD1F-9DFB-4048-9B9B-2BD7D4EC6400}"/>
              </a:ext>
            </a:extLst>
          </p:cNvPr>
          <p:cNvSpPr>
            <a:spLocks noGrp="1"/>
          </p:cNvSpPr>
          <p:nvPr>
            <p:ph type="body" idx="1" hasCustomPrompt="1"/>
          </p:nvPr>
        </p:nvSpPr>
        <p:spPr>
          <a:xfrm>
            <a:off x="838200" y="2705177"/>
            <a:ext cx="5733772" cy="448990"/>
          </a:xfrm>
        </p:spPr>
        <p:txBody>
          <a:bodyPr anchor="ctr">
            <a:noAutofit/>
          </a:bodyPr>
          <a:lstStyle>
            <a:lvl1pPr marL="0" indent="0">
              <a:buNone/>
              <a:defRPr lang="en-US" sz="1800" b="1" kern="1200" spc="50" baseline="0" dirty="0" smtClean="0">
                <a:solidFill>
                  <a:schemeClr val="tx1"/>
                </a:solidFill>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add text</a:t>
            </a:r>
          </a:p>
        </p:txBody>
      </p:sp>
      <p:sp>
        <p:nvSpPr>
          <p:cNvPr id="4" name="Content Placeholder 3">
            <a:extLst>
              <a:ext uri="{FF2B5EF4-FFF2-40B4-BE49-F238E27FC236}">
                <a16:creationId xmlns:a16="http://schemas.microsoft.com/office/drawing/2014/main" id="{AC9B20CF-6B91-4562-B799-0ABDAEBC0D2A}"/>
              </a:ext>
            </a:extLst>
          </p:cNvPr>
          <p:cNvSpPr>
            <a:spLocks noGrp="1"/>
          </p:cNvSpPr>
          <p:nvPr>
            <p:ph sz="half" idx="2" hasCustomPrompt="1"/>
          </p:nvPr>
        </p:nvSpPr>
        <p:spPr>
          <a:xfrm>
            <a:off x="838199" y="3154166"/>
            <a:ext cx="5733773" cy="3032733"/>
          </a:xfrm>
        </p:spPr>
        <p:txBody>
          <a:bodyPr>
            <a:normAutofit/>
          </a:bodyPr>
          <a:lstStyle>
            <a:lvl1pPr marL="285750" indent="-285750">
              <a:lnSpc>
                <a:spcPct val="100000"/>
              </a:lnSpc>
              <a:buFont typeface="Arial" panose="020B0604020202020204" pitchFamily="34" charset="0"/>
              <a:buChar char="•"/>
              <a:defRPr sz="1800" spc="50" baseline="0"/>
            </a:lvl1pPr>
            <a:lvl2pPr marL="742950" indent="-285750">
              <a:lnSpc>
                <a:spcPct val="100000"/>
              </a:lnSpc>
              <a:buFont typeface="Arial" panose="020B0604020202020204" pitchFamily="34" charset="0"/>
              <a:buChar char="•"/>
              <a:defRPr sz="1800" spc="50" baseline="0"/>
            </a:lvl2pPr>
            <a:lvl3pPr marL="1200150" indent="-285750">
              <a:lnSpc>
                <a:spcPct val="100000"/>
              </a:lnSpc>
              <a:buFont typeface="Arial" panose="020B0604020202020204" pitchFamily="34" charset="0"/>
              <a:buChar char="•"/>
              <a:defRPr sz="1800" spc="50" baseline="0"/>
            </a:lvl3pPr>
            <a:lvl4pPr marL="1657350" indent="-285750">
              <a:lnSpc>
                <a:spcPct val="100000"/>
              </a:lnSpc>
              <a:buFont typeface="Arial" panose="020B0604020202020204" pitchFamily="34" charset="0"/>
              <a:buChar char="•"/>
              <a:defRPr sz="1800" spc="50" baseline="0"/>
            </a:lvl4pPr>
            <a:lvl5pPr marL="2114550" indent="-285750">
              <a:lnSpc>
                <a:spcPct val="100000"/>
              </a:lnSpc>
              <a:buFont typeface="Arial" panose="020B0604020202020204" pitchFamily="34" charset="0"/>
              <a:buChar char="•"/>
              <a:defRPr sz="1800" spc="50" baseline="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B374FC39-67F6-42EA-BCD1-F69AE2F0F22D}"/>
              </a:ext>
            </a:extLst>
          </p:cNvPr>
          <p:cNvSpPr>
            <a:spLocks noGrp="1"/>
          </p:cNvSpPr>
          <p:nvPr>
            <p:ph type="body" sz="quarter" idx="3" hasCustomPrompt="1"/>
          </p:nvPr>
        </p:nvSpPr>
        <p:spPr>
          <a:xfrm>
            <a:off x="7887108" y="2705177"/>
            <a:ext cx="3943627" cy="448989"/>
          </a:xfrm>
        </p:spPr>
        <p:txBody>
          <a:bodyPr anchor="ctr">
            <a:noAutofit/>
          </a:bodyPr>
          <a:lstStyle>
            <a:lvl1pPr marL="0" indent="0">
              <a:buNone/>
              <a:defRPr lang="en-US" sz="1800" b="1" kern="1200" spc="50" baseline="0" dirty="0" smtClean="0">
                <a:solidFill>
                  <a:schemeClr val="tx1"/>
                </a:solidFill>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add text</a:t>
            </a:r>
          </a:p>
        </p:txBody>
      </p:sp>
      <p:sp>
        <p:nvSpPr>
          <p:cNvPr id="7" name="Content Placeholder 3">
            <a:extLst>
              <a:ext uri="{FF2B5EF4-FFF2-40B4-BE49-F238E27FC236}">
                <a16:creationId xmlns:a16="http://schemas.microsoft.com/office/drawing/2014/main" id="{0120DFF5-B64A-9744-4500-1D7BBA19BF1C}"/>
              </a:ext>
            </a:extLst>
          </p:cNvPr>
          <p:cNvSpPr>
            <a:spLocks noGrp="1"/>
          </p:cNvSpPr>
          <p:nvPr>
            <p:ph sz="half" idx="14" hasCustomPrompt="1"/>
          </p:nvPr>
        </p:nvSpPr>
        <p:spPr>
          <a:xfrm>
            <a:off x="7887107" y="3164867"/>
            <a:ext cx="3943627" cy="3032733"/>
          </a:xfrm>
        </p:spPr>
        <p:txBody>
          <a:bodyPr tIns="0">
            <a:normAutofit/>
          </a:bodyPr>
          <a:lstStyle>
            <a:lvl1pPr marL="0" indent="0">
              <a:lnSpc>
                <a:spcPct val="100000"/>
              </a:lnSpc>
              <a:buFont typeface="Arial" panose="020B0604020202020204" pitchFamily="34" charset="0"/>
              <a:buNone/>
              <a:defRPr sz="1800" b="0" spc="50" baseline="0"/>
            </a:lvl1pPr>
            <a:lvl2pPr marL="283464" indent="-285750">
              <a:lnSpc>
                <a:spcPct val="100000"/>
              </a:lnSpc>
              <a:spcBef>
                <a:spcPts val="1000"/>
              </a:spcBef>
              <a:buFont typeface="Arial" panose="020B0604020202020204" pitchFamily="34" charset="0"/>
              <a:buChar char="•"/>
              <a:defRPr sz="1800" spc="50" baseline="0"/>
            </a:lvl2pPr>
            <a:lvl3pPr marL="566928" indent="-285750">
              <a:lnSpc>
                <a:spcPct val="100000"/>
              </a:lnSpc>
              <a:spcBef>
                <a:spcPts val="1000"/>
              </a:spcBef>
              <a:buFont typeface="Arial" panose="020B0604020202020204" pitchFamily="34" charset="0"/>
              <a:buChar char="•"/>
              <a:defRPr sz="1800" spc="50" baseline="0"/>
            </a:lvl3pPr>
            <a:lvl4pPr marL="859536" indent="-285750">
              <a:lnSpc>
                <a:spcPct val="100000"/>
              </a:lnSpc>
              <a:spcBef>
                <a:spcPts val="1000"/>
              </a:spcBef>
              <a:buFont typeface="Arial" panose="020B0604020202020204" pitchFamily="34" charset="0"/>
              <a:buChar char="•"/>
              <a:defRPr sz="1800" spc="50" baseline="0"/>
            </a:lvl4pPr>
            <a:lvl5pPr marL="1152144" indent="-285750">
              <a:lnSpc>
                <a:spcPct val="100000"/>
              </a:lnSpc>
              <a:spcBef>
                <a:spcPts val="1000"/>
              </a:spcBef>
              <a:buFont typeface="Arial" panose="020B0604020202020204" pitchFamily="34" charset="0"/>
              <a:buChar char="•"/>
              <a:defRPr sz="1800" spc="50" baseline="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Footer Placeholder 7">
            <a:extLst>
              <a:ext uri="{FF2B5EF4-FFF2-40B4-BE49-F238E27FC236}">
                <a16:creationId xmlns:a16="http://schemas.microsoft.com/office/drawing/2014/main" id="{CBE560E3-F935-488F-8F0E-191D7B6B54B8}"/>
              </a:ext>
            </a:extLst>
          </p:cNvPr>
          <p:cNvSpPr>
            <a:spLocks noGrp="1"/>
          </p:cNvSpPr>
          <p:nvPr>
            <p:ph type="ftr" sz="quarter" idx="11"/>
          </p:nvPr>
        </p:nvSpPr>
        <p:spPr>
          <a:xfrm>
            <a:off x="843986" y="6356350"/>
            <a:ext cx="4114800" cy="365125"/>
          </a:xfrm>
        </p:spPr>
        <p:txBody>
          <a:bodyPr/>
          <a:lstStyle>
            <a:lvl1pPr algn="l">
              <a:defRPr sz="900"/>
            </a:lvl1pPr>
          </a:lstStyle>
          <a:p>
            <a:r>
              <a:rPr lang="en-US" dirty="0"/>
              <a:t>PRESENTATION TITLE</a:t>
            </a:r>
          </a:p>
        </p:txBody>
      </p:sp>
      <p:sp>
        <p:nvSpPr>
          <p:cNvPr id="9" name="Slide Number Placeholder 8">
            <a:extLst>
              <a:ext uri="{FF2B5EF4-FFF2-40B4-BE49-F238E27FC236}">
                <a16:creationId xmlns:a16="http://schemas.microsoft.com/office/drawing/2014/main" id="{9B9CD8B2-CC23-467F-B0EE-2CC06D6308BD}"/>
              </a:ext>
            </a:extLst>
          </p:cNvPr>
          <p:cNvSpPr>
            <a:spLocks noGrp="1"/>
          </p:cNvSpPr>
          <p:nvPr>
            <p:ph type="sldNum" sz="quarter" idx="12"/>
          </p:nvPr>
        </p:nvSpPr>
        <p:spPr/>
        <p:txBody>
          <a:bodyPr/>
          <a:lstStyle>
            <a:lvl1pPr>
              <a:defRPr sz="900"/>
            </a:lvl1pPr>
          </a:lstStyle>
          <a:p>
            <a:fld id="{A49DFD55-3C28-40EF-9E31-A92D2E4017FF}" type="slidenum">
              <a:rPr lang="en-US" smtClean="0"/>
              <a:pPr/>
              <a:t>‹#›</a:t>
            </a:fld>
            <a:endParaRPr lang="en-US" dirty="0"/>
          </a:p>
        </p:txBody>
      </p:sp>
      <p:pic>
        <p:nvPicPr>
          <p:cNvPr id="13" name="Graphic 12">
            <a:extLst>
              <a:ext uri="{FF2B5EF4-FFF2-40B4-BE49-F238E27FC236}">
                <a16:creationId xmlns:a16="http://schemas.microsoft.com/office/drawing/2014/main" id="{E0588715-35AD-8BE1-A5FC-E28BDD3854A6}"/>
              </a:ext>
              <a:ext uri="{C183D7F6-B498-43B3-948B-1728B52AA6E4}">
                <adec:decorative xmlns:adec="http://schemas.microsoft.com/office/drawing/2017/decorative" val="1"/>
              </a:ext>
            </a:extLst>
          </p:cNvPr>
          <p:cNvPicPr>
            <a:picLocks noChangeAspect="1"/>
          </p:cNvPicPr>
          <p:nvPr userDrawn="1"/>
        </p:nvPicPr>
        <p:blipFill rotWithShape="1">
          <a:blip>
            <a:extLst>
              <a:ext uri="{96DAC541-7B7A-43D3-8B79-37D633B846F1}">
                <asvg:svgBlip xmlns:asvg="http://schemas.microsoft.com/office/drawing/2016/SVG/main" r:embed="rId2"/>
              </a:ext>
            </a:extLst>
          </a:blip>
          <a:srcRect l="18645" t="319" r="28732" b="73496"/>
          <a:stretch/>
        </p:blipFill>
        <p:spPr>
          <a:xfrm rot="10800000" flipH="1">
            <a:off x="6308436" y="-11"/>
            <a:ext cx="5883564" cy="2366424"/>
          </a:xfrm>
          <a:prstGeom prst="rect">
            <a:avLst/>
          </a:prstGeom>
        </p:spPr>
      </p:pic>
    </p:spTree>
    <p:extLst>
      <p:ext uri="{BB962C8B-B14F-4D97-AF65-F5344CB8AC3E}">
        <p14:creationId xmlns:p14="http://schemas.microsoft.com/office/powerpoint/2010/main" val="243245194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able 2">
    <p:bg>
      <p:bgRef idx="1001">
        <a:schemeClr val="bg1"/>
      </p:bgRef>
    </p:bg>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544E9C70-0200-3C21-7766-CB9EA5FBFA88}"/>
              </a:ext>
              <a:ext uri="{C183D7F6-B498-43B3-948B-1728B52AA6E4}">
                <adec:decorative xmlns:adec="http://schemas.microsoft.com/office/drawing/2017/decorative" val="1"/>
              </a:ext>
            </a:extLst>
          </p:cNvPr>
          <p:cNvGrpSpPr/>
          <p:nvPr userDrawn="1"/>
        </p:nvGrpSpPr>
        <p:grpSpPr>
          <a:xfrm>
            <a:off x="0" y="0"/>
            <a:ext cx="2590800" cy="1027906"/>
            <a:chOff x="0" y="0"/>
            <a:chExt cx="2590800" cy="1027906"/>
          </a:xfrm>
        </p:grpSpPr>
        <p:cxnSp>
          <p:nvCxnSpPr>
            <p:cNvPr id="11" name="Straight Connector 10">
              <a:extLst>
                <a:ext uri="{FF2B5EF4-FFF2-40B4-BE49-F238E27FC236}">
                  <a16:creationId xmlns:a16="http://schemas.microsoft.com/office/drawing/2014/main" id="{1D5E4B16-2071-DEE9-BE53-F35AFBEFCA57}"/>
                </a:ext>
              </a:extLst>
            </p:cNvPr>
            <p:cNvCxnSpPr>
              <a:cxnSpLocks/>
            </p:cNvCxnSpPr>
            <p:nvPr userDrawn="1"/>
          </p:nvCxnSpPr>
          <p:spPr>
            <a:xfrm flipV="1">
              <a:off x="0" y="0"/>
              <a:ext cx="2590800" cy="762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1CB2B071-0355-D550-18A8-9D515CA16987}"/>
                </a:ext>
              </a:extLst>
            </p:cNvPr>
            <p:cNvCxnSpPr>
              <a:cxnSpLocks/>
            </p:cNvCxnSpPr>
            <p:nvPr userDrawn="1"/>
          </p:nvCxnSpPr>
          <p:spPr>
            <a:xfrm flipH="1">
              <a:off x="0" y="0"/>
              <a:ext cx="704850" cy="102790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 name="Title 1">
            <a:extLst>
              <a:ext uri="{FF2B5EF4-FFF2-40B4-BE49-F238E27FC236}">
                <a16:creationId xmlns:a16="http://schemas.microsoft.com/office/drawing/2014/main" id="{EE5C4E19-B78B-4E39-B661-7E6A2E6C5002}"/>
              </a:ext>
            </a:extLst>
          </p:cNvPr>
          <p:cNvSpPr>
            <a:spLocks noGrp="1"/>
          </p:cNvSpPr>
          <p:nvPr>
            <p:ph type="title" hasCustomPrompt="1"/>
          </p:nvPr>
        </p:nvSpPr>
        <p:spPr>
          <a:xfrm>
            <a:off x="838200" y="353550"/>
            <a:ext cx="10515600" cy="1325563"/>
          </a:xfrm>
        </p:spPr>
        <p:txBody>
          <a:bodyPr anchor="b">
            <a:normAutofit/>
          </a:bodyPr>
          <a:lstStyle>
            <a:lvl1pPr algn="ctr">
              <a:defRPr lang="en-US" sz="2800" kern="1200" spc="150" baseline="0" dirty="0">
                <a:solidFill>
                  <a:schemeClr val="tx1"/>
                </a:solidFill>
                <a:latin typeface="+mj-lt"/>
                <a:ea typeface="+mj-ea"/>
                <a:cs typeface="+mj-cs"/>
              </a:defRPr>
            </a:lvl1pPr>
          </a:lstStyle>
          <a:p>
            <a:r>
              <a:rPr lang="en-US" dirty="0"/>
              <a:t>CLICK TO add title</a:t>
            </a:r>
          </a:p>
        </p:txBody>
      </p:sp>
      <p:sp>
        <p:nvSpPr>
          <p:cNvPr id="8" name="Table Placeholder 7">
            <a:extLst>
              <a:ext uri="{FF2B5EF4-FFF2-40B4-BE49-F238E27FC236}">
                <a16:creationId xmlns:a16="http://schemas.microsoft.com/office/drawing/2014/main" id="{C3975522-461E-4D79-B5B9-BF9471B54688}"/>
              </a:ext>
            </a:extLst>
          </p:cNvPr>
          <p:cNvSpPr>
            <a:spLocks noGrp="1"/>
          </p:cNvSpPr>
          <p:nvPr>
            <p:ph type="tbl" sz="quarter" idx="14"/>
          </p:nvPr>
        </p:nvSpPr>
        <p:spPr>
          <a:xfrm>
            <a:off x="838200" y="2111381"/>
            <a:ext cx="10515600" cy="3570963"/>
          </a:xfrm>
        </p:spPr>
        <p:txBody>
          <a:bodyPr>
            <a:normAutofit/>
          </a:bodyPr>
          <a:lstStyle>
            <a:lvl1pPr marL="0" indent="0" algn="ctr">
              <a:buNone/>
              <a:defRPr sz="2000"/>
            </a:lvl1pPr>
          </a:lstStyle>
          <a:p>
            <a:r>
              <a:rPr lang="en-US"/>
              <a:t>Click icon to add table</a:t>
            </a:r>
            <a:endParaRPr lang="en-US" dirty="0"/>
          </a:p>
        </p:txBody>
      </p:sp>
      <p:sp>
        <p:nvSpPr>
          <p:cNvPr id="6" name="Footer Placeholder 4">
            <a:extLst>
              <a:ext uri="{FF2B5EF4-FFF2-40B4-BE49-F238E27FC236}">
                <a16:creationId xmlns:a16="http://schemas.microsoft.com/office/drawing/2014/main" id="{BFB554B2-4C33-2975-9F27-94B8AE71DF13}"/>
              </a:ext>
            </a:extLst>
          </p:cNvPr>
          <p:cNvSpPr>
            <a:spLocks noGrp="1"/>
          </p:cNvSpPr>
          <p:nvPr>
            <p:ph type="ftr" sz="quarter" idx="11"/>
          </p:nvPr>
        </p:nvSpPr>
        <p:spPr>
          <a:xfrm>
            <a:off x="838200" y="6356349"/>
            <a:ext cx="3819228" cy="365125"/>
          </a:xfrm>
        </p:spPr>
        <p:txBody>
          <a:bodyPr/>
          <a:lstStyle>
            <a:lvl1pPr algn="l">
              <a:defRPr sz="900"/>
            </a:lvl1pPr>
          </a:lstStyle>
          <a:p>
            <a:r>
              <a:rPr lang="en-US" dirty="0"/>
              <a:t>PRESENTATION TITLE</a:t>
            </a:r>
          </a:p>
        </p:txBody>
      </p:sp>
      <p:sp>
        <p:nvSpPr>
          <p:cNvPr id="7" name="Slide Number Placeholder 5">
            <a:extLst>
              <a:ext uri="{FF2B5EF4-FFF2-40B4-BE49-F238E27FC236}">
                <a16:creationId xmlns:a16="http://schemas.microsoft.com/office/drawing/2014/main" id="{503C6776-E983-2BA3-1054-75996FE0FD22}"/>
              </a:ext>
            </a:extLst>
          </p:cNvPr>
          <p:cNvSpPr>
            <a:spLocks noGrp="1"/>
          </p:cNvSpPr>
          <p:nvPr>
            <p:ph type="sldNum" sz="quarter" idx="12"/>
          </p:nvPr>
        </p:nvSpPr>
        <p:spPr>
          <a:xfrm>
            <a:off x="10373350" y="6356349"/>
            <a:ext cx="987552" cy="365125"/>
          </a:xfrm>
        </p:spPr>
        <p:txBody>
          <a:bodyPr/>
          <a:lstStyle>
            <a:lvl1pPr>
              <a:defRPr sz="900"/>
            </a:lvl1pPr>
          </a:lstStyle>
          <a:p>
            <a:fld id="{A49DFD55-3C28-40EF-9E31-A92D2E4017FF}" type="slidenum">
              <a:rPr lang="en-US" smtClean="0"/>
              <a:pPr/>
              <a:t>‹#›</a:t>
            </a:fld>
            <a:endParaRPr lang="en-US" dirty="0"/>
          </a:p>
        </p:txBody>
      </p:sp>
    </p:spTree>
    <p:extLst>
      <p:ext uri="{BB962C8B-B14F-4D97-AF65-F5344CB8AC3E}">
        <p14:creationId xmlns:p14="http://schemas.microsoft.com/office/powerpoint/2010/main" val="3370680036"/>
      </p:ext>
    </p:extLst>
  </p:cSld>
  <p:clrMapOvr>
    <a:overrideClrMapping bg1="lt1" tx1="dk1" bg2="lt2" tx2="dk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Closing">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5B3628-62D7-4A6D-A79F-34DE91DBA31E}"/>
              </a:ext>
            </a:extLst>
          </p:cNvPr>
          <p:cNvSpPr>
            <a:spLocks noGrp="1"/>
          </p:cNvSpPr>
          <p:nvPr>
            <p:ph type="ctrTitle" hasCustomPrompt="1"/>
          </p:nvPr>
        </p:nvSpPr>
        <p:spPr>
          <a:xfrm>
            <a:off x="4267200" y="1615736"/>
            <a:ext cx="4179570" cy="1524735"/>
          </a:xfrm>
        </p:spPr>
        <p:txBody>
          <a:bodyPr anchor="b">
            <a:noAutofit/>
          </a:bodyPr>
          <a:lstStyle>
            <a:lvl1pPr algn="l">
              <a:defRPr sz="3600" spc="150" baseline="0">
                <a:solidFill>
                  <a:schemeClr val="bg1"/>
                </a:solidFill>
              </a:defRPr>
            </a:lvl1pPr>
          </a:lstStyle>
          <a:p>
            <a:r>
              <a:rPr lang="en-US" dirty="0"/>
              <a:t>CLICK TO add title</a:t>
            </a:r>
          </a:p>
        </p:txBody>
      </p:sp>
      <p:sp>
        <p:nvSpPr>
          <p:cNvPr id="3" name="Subtitle 2">
            <a:extLst>
              <a:ext uri="{FF2B5EF4-FFF2-40B4-BE49-F238E27FC236}">
                <a16:creationId xmlns:a16="http://schemas.microsoft.com/office/drawing/2014/main" id="{55457758-A125-4CEA-A3D5-CBD010417BD2}"/>
              </a:ext>
            </a:extLst>
          </p:cNvPr>
          <p:cNvSpPr>
            <a:spLocks noGrp="1"/>
          </p:cNvSpPr>
          <p:nvPr>
            <p:ph type="subTitle" idx="1" hasCustomPrompt="1"/>
          </p:nvPr>
        </p:nvSpPr>
        <p:spPr>
          <a:xfrm>
            <a:off x="4267200" y="3238103"/>
            <a:ext cx="4179570" cy="2850181"/>
          </a:xfrm>
        </p:spPr>
        <p:txBody>
          <a:bodyPr>
            <a:normAutofit/>
          </a:bodyPr>
          <a:lstStyle>
            <a:lvl1pPr marL="0" indent="0" algn="l">
              <a:lnSpc>
                <a:spcPct val="150000"/>
              </a:lnSpc>
              <a:buNone/>
              <a:defRPr sz="1800" spc="5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subtitle</a:t>
            </a:r>
          </a:p>
        </p:txBody>
      </p:sp>
      <p:pic>
        <p:nvPicPr>
          <p:cNvPr id="6" name="Graphic 5">
            <a:extLst>
              <a:ext uri="{FF2B5EF4-FFF2-40B4-BE49-F238E27FC236}">
                <a16:creationId xmlns:a16="http://schemas.microsoft.com/office/drawing/2014/main" id="{ED3361C9-310A-4255-A94E-B77588962DA5}"/>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0" y="0"/>
            <a:ext cx="3176938" cy="6858000"/>
          </a:xfrm>
          <a:prstGeom prst="rect">
            <a:avLst/>
          </a:prstGeom>
        </p:spPr>
      </p:pic>
      <p:sp>
        <p:nvSpPr>
          <p:cNvPr id="10" name="Footer Placeholder 7">
            <a:extLst>
              <a:ext uri="{FF2B5EF4-FFF2-40B4-BE49-F238E27FC236}">
                <a16:creationId xmlns:a16="http://schemas.microsoft.com/office/drawing/2014/main" id="{6026D44C-0B39-4DE1-A0FC-5615DDAAE3CE}"/>
              </a:ext>
            </a:extLst>
          </p:cNvPr>
          <p:cNvSpPr>
            <a:spLocks noGrp="1"/>
          </p:cNvSpPr>
          <p:nvPr>
            <p:ph type="ftr" sz="quarter" idx="11"/>
          </p:nvPr>
        </p:nvSpPr>
        <p:spPr>
          <a:xfrm>
            <a:off x="4267200" y="6356350"/>
            <a:ext cx="4179570" cy="365125"/>
          </a:xfrm>
        </p:spPr>
        <p:txBody>
          <a:bodyPr/>
          <a:lstStyle>
            <a:lvl1pPr algn="l">
              <a:defRPr sz="900"/>
            </a:lvl1pPr>
          </a:lstStyle>
          <a:p>
            <a:r>
              <a:rPr lang="en-US" dirty="0"/>
              <a:t>PRESENTATION TITLE</a:t>
            </a:r>
          </a:p>
        </p:txBody>
      </p:sp>
      <p:sp>
        <p:nvSpPr>
          <p:cNvPr id="11" name="Slide Number Placeholder 8">
            <a:extLst>
              <a:ext uri="{FF2B5EF4-FFF2-40B4-BE49-F238E27FC236}">
                <a16:creationId xmlns:a16="http://schemas.microsoft.com/office/drawing/2014/main" id="{0F8222B4-B618-42C4-8BDB-D2E4DF2F22C3}"/>
              </a:ext>
            </a:extLst>
          </p:cNvPr>
          <p:cNvSpPr>
            <a:spLocks noGrp="1"/>
          </p:cNvSpPr>
          <p:nvPr>
            <p:ph type="sldNum" sz="quarter" idx="12"/>
          </p:nvPr>
        </p:nvSpPr>
        <p:spPr>
          <a:xfrm>
            <a:off x="9579428" y="6356350"/>
            <a:ext cx="1774371" cy="365125"/>
          </a:xfrm>
        </p:spPr>
        <p:txBody>
          <a:bodyPr/>
          <a:lstStyle>
            <a:lvl1pPr>
              <a:defRPr sz="900"/>
            </a:lvl1pPr>
          </a:lstStyle>
          <a:p>
            <a:fld id="{A49DFD55-3C28-40EF-9E31-A92D2E4017FF}" type="slidenum">
              <a:rPr lang="en-US" smtClean="0"/>
              <a:pPr/>
              <a:t>‹#›</a:t>
            </a:fld>
            <a:endParaRPr lang="en-US" dirty="0"/>
          </a:p>
        </p:txBody>
      </p:sp>
    </p:spTree>
    <p:extLst>
      <p:ext uri="{BB962C8B-B14F-4D97-AF65-F5344CB8AC3E}">
        <p14:creationId xmlns:p14="http://schemas.microsoft.com/office/powerpoint/2010/main" val="12911404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Agenda">
    <p:bg>
      <p:bgPr>
        <a:solidFill>
          <a:schemeClr val="tx1"/>
        </a:solidFill>
        <a:effectLst/>
      </p:bgPr>
    </p:bg>
    <p:spTree>
      <p:nvGrpSpPr>
        <p:cNvPr id="1" name=""/>
        <p:cNvGrpSpPr/>
        <p:nvPr/>
      </p:nvGrpSpPr>
      <p:grpSpPr>
        <a:xfrm>
          <a:off x="0" y="0"/>
          <a:ext cx="0" cy="0"/>
          <a:chOff x="0" y="0"/>
          <a:chExt cx="0" cy="0"/>
        </a:xfrm>
      </p:grpSpPr>
      <p:pic>
        <p:nvPicPr>
          <p:cNvPr id="8" name="Graphic 7">
            <a:extLst>
              <a:ext uri="{FF2B5EF4-FFF2-40B4-BE49-F238E27FC236}">
                <a16:creationId xmlns:a16="http://schemas.microsoft.com/office/drawing/2014/main" id="{D514C6BF-376E-43E8-881D-2E767426990A}"/>
              </a:ext>
              <a:ext uri="{C183D7F6-B498-43B3-948B-1728B52AA6E4}">
                <adec:decorative xmlns:adec="http://schemas.microsoft.com/office/drawing/2017/decorative" val="1"/>
              </a:ext>
            </a:extLst>
          </p:cNvPr>
          <p:cNvPicPr>
            <a:picLocks noChangeAspect="1"/>
          </p:cNvPicPr>
          <p:nvPr userDrawn="1"/>
        </p:nvPicPr>
        <p:blipFill rotWithShape="1">
          <a:blip>
            <a:extLst>
              <a:ext uri="{96DAC541-7B7A-43D3-8B79-37D633B846F1}">
                <asvg:svgBlip xmlns:asvg="http://schemas.microsoft.com/office/drawing/2016/SVG/main" r:embed="rId2"/>
              </a:ext>
            </a:extLst>
          </a:blip>
          <a:srcRect t="18301" r="28341" b="23071"/>
          <a:stretch/>
        </p:blipFill>
        <p:spPr>
          <a:xfrm>
            <a:off x="4229100" y="0"/>
            <a:ext cx="7962901" cy="6858000"/>
          </a:xfrm>
          <a:prstGeom prst="rect">
            <a:avLst/>
          </a:prstGeom>
        </p:spPr>
      </p:pic>
      <p:sp>
        <p:nvSpPr>
          <p:cNvPr id="2" name="Title 1">
            <a:extLst>
              <a:ext uri="{FF2B5EF4-FFF2-40B4-BE49-F238E27FC236}">
                <a16:creationId xmlns:a16="http://schemas.microsoft.com/office/drawing/2014/main" id="{3F0A9B92-C2D0-466A-A680-A35832C452B3}"/>
              </a:ext>
            </a:extLst>
          </p:cNvPr>
          <p:cNvSpPr>
            <a:spLocks noGrp="1"/>
          </p:cNvSpPr>
          <p:nvPr>
            <p:ph type="title" hasCustomPrompt="1"/>
          </p:nvPr>
        </p:nvSpPr>
        <p:spPr>
          <a:xfrm>
            <a:off x="1333500" y="1020445"/>
            <a:ext cx="2895600" cy="1325563"/>
          </a:xfrm>
        </p:spPr>
        <p:txBody>
          <a:bodyPr anchor="b">
            <a:normAutofit/>
          </a:bodyPr>
          <a:lstStyle>
            <a:lvl1pPr>
              <a:defRPr sz="2800" spc="150" baseline="0">
                <a:solidFill>
                  <a:schemeClr val="bg1"/>
                </a:solidFill>
              </a:defRPr>
            </a:lvl1pPr>
          </a:lstStyle>
          <a:p>
            <a:r>
              <a:rPr lang="en-US" dirty="0"/>
              <a:t>CLICK TO add title</a:t>
            </a:r>
          </a:p>
        </p:txBody>
      </p:sp>
      <p:sp>
        <p:nvSpPr>
          <p:cNvPr id="3" name="Content Placeholder 2">
            <a:extLst>
              <a:ext uri="{FF2B5EF4-FFF2-40B4-BE49-F238E27FC236}">
                <a16:creationId xmlns:a16="http://schemas.microsoft.com/office/drawing/2014/main" id="{2DA41CE6-5A88-4C5C-B2A4-6A5D2153B16F}"/>
              </a:ext>
            </a:extLst>
          </p:cNvPr>
          <p:cNvSpPr>
            <a:spLocks noGrp="1"/>
          </p:cNvSpPr>
          <p:nvPr>
            <p:ph idx="1" hasCustomPrompt="1"/>
          </p:nvPr>
        </p:nvSpPr>
        <p:spPr>
          <a:xfrm>
            <a:off x="1333500" y="2674013"/>
            <a:ext cx="2895600" cy="3269589"/>
          </a:xfrm>
        </p:spPr>
        <p:txBody>
          <a:bodyPr>
            <a:normAutofit/>
          </a:bodyPr>
          <a:lstStyle>
            <a:lvl1pPr marL="0" indent="0">
              <a:lnSpc>
                <a:spcPct val="140000"/>
              </a:lnSpc>
              <a:spcBef>
                <a:spcPts val="1000"/>
              </a:spcBef>
              <a:buNone/>
              <a:defRPr sz="1800">
                <a:solidFill>
                  <a:schemeClr val="bg1"/>
                </a:solidFill>
              </a:defRPr>
            </a:lvl1pPr>
            <a:lvl2pPr marL="457200" indent="0">
              <a:lnSpc>
                <a:spcPct val="140000"/>
              </a:lnSpc>
              <a:spcBef>
                <a:spcPts val="1000"/>
              </a:spcBef>
              <a:buNone/>
              <a:defRPr sz="1800">
                <a:solidFill>
                  <a:schemeClr val="bg1"/>
                </a:solidFill>
              </a:defRPr>
            </a:lvl2pPr>
            <a:lvl3pPr marL="914400" indent="0">
              <a:lnSpc>
                <a:spcPct val="140000"/>
              </a:lnSpc>
              <a:spcBef>
                <a:spcPts val="1000"/>
              </a:spcBef>
              <a:buNone/>
              <a:defRPr sz="1800">
                <a:solidFill>
                  <a:schemeClr val="bg1"/>
                </a:solidFill>
              </a:defRPr>
            </a:lvl3pPr>
            <a:lvl4pPr marL="1371600" indent="0">
              <a:lnSpc>
                <a:spcPct val="140000"/>
              </a:lnSpc>
              <a:spcBef>
                <a:spcPts val="1000"/>
              </a:spcBef>
              <a:buNone/>
              <a:defRPr sz="1800">
                <a:solidFill>
                  <a:schemeClr val="bg1"/>
                </a:solidFill>
              </a:defRPr>
            </a:lvl4pPr>
            <a:lvl5pPr marL="1828800" indent="0">
              <a:lnSpc>
                <a:spcPct val="140000"/>
              </a:lnSpc>
              <a:spcBef>
                <a:spcPts val="1000"/>
              </a:spcBef>
              <a:buNone/>
              <a:defRPr sz="1800">
                <a:solidFill>
                  <a:schemeClr val="bg1"/>
                </a:solidFill>
              </a:defRPr>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a:extLst>
              <a:ext uri="{FF2B5EF4-FFF2-40B4-BE49-F238E27FC236}">
                <a16:creationId xmlns:a16="http://schemas.microsoft.com/office/drawing/2014/main" id="{7727F11D-8AF8-44D6-A48B-D8C7779B8B08}"/>
              </a:ext>
            </a:extLst>
          </p:cNvPr>
          <p:cNvSpPr>
            <a:spLocks noGrp="1"/>
          </p:cNvSpPr>
          <p:nvPr>
            <p:ph type="ftr" sz="quarter" idx="11"/>
          </p:nvPr>
        </p:nvSpPr>
        <p:spPr>
          <a:xfrm>
            <a:off x="1333500" y="6356349"/>
            <a:ext cx="3819228" cy="365125"/>
          </a:xfrm>
        </p:spPr>
        <p:txBody>
          <a:bodyPr/>
          <a:lstStyle>
            <a:lvl1pPr algn="l">
              <a:defRPr sz="900"/>
            </a:lvl1pPr>
          </a:lstStyle>
          <a:p>
            <a:r>
              <a:rPr lang="en-US" dirty="0"/>
              <a:t>PRESENTATION TITLE</a:t>
            </a:r>
          </a:p>
        </p:txBody>
      </p:sp>
      <p:sp>
        <p:nvSpPr>
          <p:cNvPr id="6" name="Slide Number Placeholder 5">
            <a:extLst>
              <a:ext uri="{FF2B5EF4-FFF2-40B4-BE49-F238E27FC236}">
                <a16:creationId xmlns:a16="http://schemas.microsoft.com/office/drawing/2014/main" id="{658C0879-6B0F-4AF6-A997-EC61DA8964AE}"/>
              </a:ext>
            </a:extLst>
          </p:cNvPr>
          <p:cNvSpPr>
            <a:spLocks noGrp="1"/>
          </p:cNvSpPr>
          <p:nvPr>
            <p:ph type="sldNum" sz="quarter" idx="12"/>
          </p:nvPr>
        </p:nvSpPr>
        <p:spPr>
          <a:xfrm>
            <a:off x="10373350" y="6356349"/>
            <a:ext cx="987552" cy="365125"/>
          </a:xfrm>
        </p:spPr>
        <p:txBody>
          <a:bodyPr/>
          <a:lstStyle>
            <a:lvl1pPr>
              <a:defRPr sz="900"/>
            </a:lvl1pPr>
          </a:lstStyle>
          <a:p>
            <a:fld id="{A49DFD55-3C28-40EF-9E31-A92D2E4017FF}" type="slidenum">
              <a:rPr lang="en-US" smtClean="0"/>
              <a:pPr/>
              <a:t>‹#›</a:t>
            </a:fld>
            <a:endParaRPr lang="en-US" dirty="0"/>
          </a:p>
        </p:txBody>
      </p:sp>
    </p:spTree>
    <p:extLst>
      <p:ext uri="{BB962C8B-B14F-4D97-AF65-F5344CB8AC3E}">
        <p14:creationId xmlns:p14="http://schemas.microsoft.com/office/powerpoint/2010/main" val="9821249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Break 1">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5B3628-62D7-4A6D-A79F-34DE91DBA31E}"/>
              </a:ext>
            </a:extLst>
          </p:cNvPr>
          <p:cNvSpPr>
            <a:spLocks noGrp="1"/>
          </p:cNvSpPr>
          <p:nvPr>
            <p:ph type="ctrTitle" hasCustomPrompt="1"/>
          </p:nvPr>
        </p:nvSpPr>
        <p:spPr>
          <a:xfrm>
            <a:off x="6991350" y="487018"/>
            <a:ext cx="4179570" cy="3377354"/>
          </a:xfrm>
        </p:spPr>
        <p:txBody>
          <a:bodyPr anchor="b">
            <a:noAutofit/>
          </a:bodyPr>
          <a:lstStyle>
            <a:lvl1pPr algn="l">
              <a:defRPr sz="3600" spc="150" baseline="0">
                <a:solidFill>
                  <a:schemeClr val="tx1"/>
                </a:solidFill>
              </a:defRPr>
            </a:lvl1pPr>
          </a:lstStyle>
          <a:p>
            <a:r>
              <a:rPr lang="en-US" dirty="0"/>
              <a:t>CLICK TO add title</a:t>
            </a:r>
          </a:p>
        </p:txBody>
      </p:sp>
      <p:grpSp>
        <p:nvGrpSpPr>
          <p:cNvPr id="4" name="Group 3">
            <a:extLst>
              <a:ext uri="{FF2B5EF4-FFF2-40B4-BE49-F238E27FC236}">
                <a16:creationId xmlns:a16="http://schemas.microsoft.com/office/drawing/2014/main" id="{4A96E214-6A61-C8A7-B1DB-C8C260C13441}"/>
              </a:ext>
              <a:ext uri="{C183D7F6-B498-43B3-948B-1728B52AA6E4}">
                <adec:decorative xmlns:adec="http://schemas.microsoft.com/office/drawing/2017/decorative" val="1"/>
              </a:ext>
            </a:extLst>
          </p:cNvPr>
          <p:cNvGrpSpPr/>
          <p:nvPr userDrawn="1"/>
        </p:nvGrpSpPr>
        <p:grpSpPr>
          <a:xfrm>
            <a:off x="0" y="0"/>
            <a:ext cx="6557818" cy="6858000"/>
            <a:chOff x="0" y="0"/>
            <a:chExt cx="4762501" cy="5186363"/>
          </a:xfrm>
        </p:grpSpPr>
        <p:cxnSp>
          <p:nvCxnSpPr>
            <p:cNvPr id="5" name="Straight Connector 4">
              <a:extLst>
                <a:ext uri="{FF2B5EF4-FFF2-40B4-BE49-F238E27FC236}">
                  <a16:creationId xmlns:a16="http://schemas.microsoft.com/office/drawing/2014/main" id="{A18BC1BC-99D6-D9F4-19F9-AAE722E2AE61}"/>
                </a:ext>
              </a:extLst>
            </p:cNvPr>
            <p:cNvCxnSpPr>
              <a:cxnSpLocks/>
            </p:cNvCxnSpPr>
            <p:nvPr userDrawn="1"/>
          </p:nvCxnSpPr>
          <p:spPr>
            <a:xfrm flipH="1" flipV="1">
              <a:off x="0" y="876300"/>
              <a:ext cx="4762500" cy="162877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6816F797-248B-2C75-29B9-DB65A809D47B}"/>
                </a:ext>
              </a:extLst>
            </p:cNvPr>
            <p:cNvCxnSpPr>
              <a:cxnSpLocks/>
            </p:cNvCxnSpPr>
            <p:nvPr userDrawn="1"/>
          </p:nvCxnSpPr>
          <p:spPr>
            <a:xfrm flipH="1" flipV="1">
              <a:off x="2638425" y="0"/>
              <a:ext cx="2124076" cy="518636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2825017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Break 2">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5B3628-62D7-4A6D-A79F-34DE91DBA31E}"/>
              </a:ext>
            </a:extLst>
          </p:cNvPr>
          <p:cNvSpPr>
            <a:spLocks noGrp="1"/>
          </p:cNvSpPr>
          <p:nvPr>
            <p:ph type="ctrTitle" hasCustomPrompt="1"/>
          </p:nvPr>
        </p:nvSpPr>
        <p:spPr>
          <a:xfrm>
            <a:off x="6991350" y="487680"/>
            <a:ext cx="4179570" cy="3376691"/>
          </a:xfrm>
        </p:spPr>
        <p:txBody>
          <a:bodyPr anchor="b">
            <a:noAutofit/>
          </a:bodyPr>
          <a:lstStyle>
            <a:lvl1pPr algn="l">
              <a:defRPr sz="3600" spc="150" baseline="0">
                <a:solidFill>
                  <a:schemeClr val="bg1"/>
                </a:solidFill>
              </a:defRPr>
            </a:lvl1pPr>
          </a:lstStyle>
          <a:p>
            <a:r>
              <a:rPr lang="en-US" dirty="0"/>
              <a:t>CLICK TO add title</a:t>
            </a:r>
          </a:p>
        </p:txBody>
      </p:sp>
      <p:cxnSp>
        <p:nvCxnSpPr>
          <p:cNvPr id="7" name="Straight Connector 6">
            <a:extLst>
              <a:ext uri="{FF2B5EF4-FFF2-40B4-BE49-F238E27FC236}">
                <a16:creationId xmlns:a16="http://schemas.microsoft.com/office/drawing/2014/main" id="{5D8E94DD-0F7B-3F92-58EA-5F06D557BF40}"/>
              </a:ext>
              <a:ext uri="{C183D7F6-B498-43B3-948B-1728B52AA6E4}">
                <adec:decorative xmlns:adec="http://schemas.microsoft.com/office/drawing/2017/decorative" val="1"/>
              </a:ext>
            </a:extLst>
          </p:cNvPr>
          <p:cNvCxnSpPr>
            <a:cxnSpLocks/>
          </p:cNvCxnSpPr>
          <p:nvPr userDrawn="1"/>
        </p:nvCxnSpPr>
        <p:spPr>
          <a:xfrm>
            <a:off x="3990667" y="0"/>
            <a:ext cx="1126278" cy="2512291"/>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9" name="Picture Placeholder 8">
            <a:extLst>
              <a:ext uri="{FF2B5EF4-FFF2-40B4-BE49-F238E27FC236}">
                <a16:creationId xmlns:a16="http://schemas.microsoft.com/office/drawing/2014/main" id="{419F5397-34DB-BC88-ADF5-AA470A06FE50}"/>
              </a:ext>
            </a:extLst>
          </p:cNvPr>
          <p:cNvSpPr>
            <a:spLocks noGrp="1"/>
          </p:cNvSpPr>
          <p:nvPr>
            <p:ph type="pic" sz="quarter" idx="10"/>
          </p:nvPr>
        </p:nvSpPr>
        <p:spPr>
          <a:xfrm>
            <a:off x="0" y="-5080"/>
            <a:ext cx="6576291" cy="6872605"/>
          </a:xfrm>
          <a:custGeom>
            <a:avLst/>
            <a:gdLst>
              <a:gd name="connsiteX0" fmla="*/ 0 w 6576291"/>
              <a:gd name="connsiteY0" fmla="*/ 0 h 6867525"/>
              <a:gd name="connsiteX1" fmla="*/ 6576291 w 6576291"/>
              <a:gd name="connsiteY1" fmla="*/ 0 h 6867525"/>
              <a:gd name="connsiteX2" fmla="*/ 6576291 w 6576291"/>
              <a:gd name="connsiteY2" fmla="*/ 6867525 h 6867525"/>
              <a:gd name="connsiteX3" fmla="*/ 0 w 6576291"/>
              <a:gd name="connsiteY3" fmla="*/ 6867525 h 6867525"/>
              <a:gd name="connsiteX4" fmla="*/ 0 w 6576291"/>
              <a:gd name="connsiteY4" fmla="*/ 0 h 6867525"/>
              <a:gd name="connsiteX0" fmla="*/ 0 w 6576291"/>
              <a:gd name="connsiteY0" fmla="*/ 5080 h 6872605"/>
              <a:gd name="connsiteX1" fmla="*/ 3604491 w 6576291"/>
              <a:gd name="connsiteY1" fmla="*/ 0 h 6872605"/>
              <a:gd name="connsiteX2" fmla="*/ 6576291 w 6576291"/>
              <a:gd name="connsiteY2" fmla="*/ 6872605 h 6872605"/>
              <a:gd name="connsiteX3" fmla="*/ 0 w 6576291"/>
              <a:gd name="connsiteY3" fmla="*/ 6872605 h 6872605"/>
              <a:gd name="connsiteX4" fmla="*/ 0 w 6576291"/>
              <a:gd name="connsiteY4" fmla="*/ 5080 h 6872605"/>
              <a:gd name="connsiteX0" fmla="*/ 0 w 6576291"/>
              <a:gd name="connsiteY0" fmla="*/ 0 h 6867525"/>
              <a:gd name="connsiteX1" fmla="*/ 3624811 w 6576291"/>
              <a:gd name="connsiteY1" fmla="*/ 10160 h 6867525"/>
              <a:gd name="connsiteX2" fmla="*/ 6576291 w 6576291"/>
              <a:gd name="connsiteY2" fmla="*/ 6867525 h 6867525"/>
              <a:gd name="connsiteX3" fmla="*/ 0 w 6576291"/>
              <a:gd name="connsiteY3" fmla="*/ 6867525 h 6867525"/>
              <a:gd name="connsiteX4" fmla="*/ 0 w 6576291"/>
              <a:gd name="connsiteY4" fmla="*/ 0 h 6867525"/>
              <a:gd name="connsiteX0" fmla="*/ 0 w 6576291"/>
              <a:gd name="connsiteY0" fmla="*/ 5080 h 6872605"/>
              <a:gd name="connsiteX1" fmla="*/ 3629891 w 6576291"/>
              <a:gd name="connsiteY1" fmla="*/ 0 h 6872605"/>
              <a:gd name="connsiteX2" fmla="*/ 6576291 w 6576291"/>
              <a:gd name="connsiteY2" fmla="*/ 6872605 h 6872605"/>
              <a:gd name="connsiteX3" fmla="*/ 0 w 6576291"/>
              <a:gd name="connsiteY3" fmla="*/ 6872605 h 6872605"/>
              <a:gd name="connsiteX4" fmla="*/ 0 w 6576291"/>
              <a:gd name="connsiteY4" fmla="*/ 5080 h 68726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76291" h="6872605">
                <a:moveTo>
                  <a:pt x="0" y="5080"/>
                </a:moveTo>
                <a:lnTo>
                  <a:pt x="3629891" y="0"/>
                </a:lnTo>
                <a:lnTo>
                  <a:pt x="6576291" y="6872605"/>
                </a:lnTo>
                <a:lnTo>
                  <a:pt x="0" y="6872605"/>
                </a:lnTo>
                <a:lnTo>
                  <a:pt x="0" y="5080"/>
                </a:lnTo>
                <a:close/>
              </a:path>
            </a:pathLst>
          </a:custGeom>
        </p:spPr>
        <p:txBody>
          <a:bodyPr lIns="182880" tIns="182880" bIns="91440">
            <a:normAutofit/>
          </a:bodyPr>
          <a:lstStyle>
            <a:lvl1pPr marL="0" indent="0">
              <a:buNone/>
              <a:defRPr sz="2000">
                <a:solidFill>
                  <a:schemeClr val="bg1"/>
                </a:solidFill>
              </a:defRPr>
            </a:lvl1pPr>
          </a:lstStyle>
          <a:p>
            <a:r>
              <a:rPr lang="en-US"/>
              <a:t>Click icon to add picture</a:t>
            </a:r>
            <a:endParaRPr lang="en-US" dirty="0"/>
          </a:p>
        </p:txBody>
      </p:sp>
    </p:spTree>
    <p:extLst>
      <p:ext uri="{BB962C8B-B14F-4D97-AF65-F5344CB8AC3E}">
        <p14:creationId xmlns:p14="http://schemas.microsoft.com/office/powerpoint/2010/main" val="37540186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Introduc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A3821F-4537-4AE7-8829-C2E3AE60F6E1}"/>
              </a:ext>
            </a:extLst>
          </p:cNvPr>
          <p:cNvSpPr>
            <a:spLocks noGrp="1"/>
          </p:cNvSpPr>
          <p:nvPr>
            <p:ph type="title" hasCustomPrompt="1"/>
          </p:nvPr>
        </p:nvSpPr>
        <p:spPr>
          <a:xfrm>
            <a:off x="1322318" y="268360"/>
            <a:ext cx="7288282" cy="2121177"/>
          </a:xfrm>
        </p:spPr>
        <p:txBody>
          <a:bodyPr anchor="b">
            <a:normAutofit/>
          </a:bodyPr>
          <a:lstStyle>
            <a:lvl1pPr>
              <a:defRPr lang="en-US" sz="2800" kern="1200" spc="150" baseline="0" dirty="0">
                <a:solidFill>
                  <a:schemeClr val="tx1"/>
                </a:solidFill>
                <a:latin typeface="+mj-lt"/>
                <a:ea typeface="+mj-ea"/>
                <a:cs typeface="+mj-cs"/>
              </a:defRPr>
            </a:lvl1pPr>
          </a:lstStyle>
          <a:p>
            <a:r>
              <a:rPr lang="en-US" dirty="0"/>
              <a:t>CLICK TO add title</a:t>
            </a:r>
          </a:p>
        </p:txBody>
      </p:sp>
      <p:sp>
        <p:nvSpPr>
          <p:cNvPr id="3" name="Content Placeholder 3">
            <a:extLst>
              <a:ext uri="{FF2B5EF4-FFF2-40B4-BE49-F238E27FC236}">
                <a16:creationId xmlns:a16="http://schemas.microsoft.com/office/drawing/2014/main" id="{EAC9D25F-5B3D-F5B2-5D02-C6BC6AA8987B}"/>
              </a:ext>
            </a:extLst>
          </p:cNvPr>
          <p:cNvSpPr>
            <a:spLocks noGrp="1"/>
          </p:cNvSpPr>
          <p:nvPr>
            <p:ph sz="half" idx="2" hasCustomPrompt="1"/>
          </p:nvPr>
        </p:nvSpPr>
        <p:spPr>
          <a:xfrm>
            <a:off x="1322388" y="2763078"/>
            <a:ext cx="7288212" cy="3407051"/>
          </a:xfrm>
        </p:spPr>
        <p:txBody>
          <a:bodyPr>
            <a:normAutofit/>
          </a:bodyPr>
          <a:lstStyle>
            <a:lvl1pPr marL="0" indent="0">
              <a:lnSpc>
                <a:spcPct val="100000"/>
              </a:lnSpc>
              <a:buFont typeface="Arial" panose="020B0604020202020204" pitchFamily="34" charset="0"/>
              <a:buNone/>
              <a:defRPr sz="1800" b="1" spc="50" baseline="0"/>
            </a:lvl1pPr>
            <a:lvl2pPr marL="283464" indent="-285750">
              <a:lnSpc>
                <a:spcPct val="100000"/>
              </a:lnSpc>
              <a:spcBef>
                <a:spcPts val="1000"/>
              </a:spcBef>
              <a:buFont typeface="Arial" panose="020B0604020202020204" pitchFamily="34" charset="0"/>
              <a:buChar char="•"/>
              <a:defRPr sz="1800" spc="50" baseline="0"/>
            </a:lvl2pPr>
            <a:lvl3pPr marL="566928" indent="-285750">
              <a:lnSpc>
                <a:spcPct val="100000"/>
              </a:lnSpc>
              <a:spcBef>
                <a:spcPts val="1000"/>
              </a:spcBef>
              <a:buFont typeface="Arial" panose="020B0604020202020204" pitchFamily="34" charset="0"/>
              <a:buChar char="•"/>
              <a:defRPr sz="1800" spc="50" baseline="0"/>
            </a:lvl3pPr>
            <a:lvl4pPr marL="859536" indent="-285750">
              <a:lnSpc>
                <a:spcPct val="100000"/>
              </a:lnSpc>
              <a:spcBef>
                <a:spcPts val="1000"/>
              </a:spcBef>
              <a:buFont typeface="Arial" panose="020B0604020202020204" pitchFamily="34" charset="0"/>
              <a:buChar char="•"/>
              <a:defRPr sz="1800" spc="50" baseline="0"/>
            </a:lvl4pPr>
            <a:lvl5pPr marL="1143000" indent="-285750">
              <a:lnSpc>
                <a:spcPct val="100000"/>
              </a:lnSpc>
              <a:spcBef>
                <a:spcPts val="1000"/>
              </a:spcBef>
              <a:buFont typeface="Arial" panose="020B0604020202020204" pitchFamily="34" charset="0"/>
              <a:buChar char="•"/>
              <a:defRPr sz="1800" spc="50" baseline="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grpSp>
        <p:nvGrpSpPr>
          <p:cNvPr id="9" name="Group 8">
            <a:extLst>
              <a:ext uri="{FF2B5EF4-FFF2-40B4-BE49-F238E27FC236}">
                <a16:creationId xmlns:a16="http://schemas.microsoft.com/office/drawing/2014/main" id="{18E16CF1-2502-F2F0-2C27-2DD7979033E2}"/>
              </a:ext>
              <a:ext uri="{C183D7F6-B498-43B3-948B-1728B52AA6E4}">
                <adec:decorative xmlns:adec="http://schemas.microsoft.com/office/drawing/2017/decorative" val="1"/>
              </a:ext>
            </a:extLst>
          </p:cNvPr>
          <p:cNvGrpSpPr/>
          <p:nvPr userDrawn="1"/>
        </p:nvGrpSpPr>
        <p:grpSpPr>
          <a:xfrm>
            <a:off x="9096374" y="-25401"/>
            <a:ext cx="3095625" cy="6883401"/>
            <a:chOff x="9096375" y="-25401"/>
            <a:chExt cx="3095625" cy="6883401"/>
          </a:xfrm>
        </p:grpSpPr>
        <p:cxnSp>
          <p:nvCxnSpPr>
            <p:cNvPr id="10" name="Straight Connector 9">
              <a:extLst>
                <a:ext uri="{FF2B5EF4-FFF2-40B4-BE49-F238E27FC236}">
                  <a16:creationId xmlns:a16="http://schemas.microsoft.com/office/drawing/2014/main" id="{6322A6FB-333C-65AE-23D8-08BCEA174D43}"/>
                </a:ext>
              </a:extLst>
            </p:cNvPr>
            <p:cNvCxnSpPr/>
            <p:nvPr userDrawn="1"/>
          </p:nvCxnSpPr>
          <p:spPr>
            <a:xfrm>
              <a:off x="9096375" y="1497012"/>
              <a:ext cx="309562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162BB247-4598-A983-DEBF-6F042C1DB0BC}"/>
                </a:ext>
              </a:extLst>
            </p:cNvPr>
            <p:cNvCxnSpPr>
              <a:cxnSpLocks/>
            </p:cNvCxnSpPr>
            <p:nvPr userDrawn="1"/>
          </p:nvCxnSpPr>
          <p:spPr>
            <a:xfrm flipH="1">
              <a:off x="9381744" y="-25401"/>
              <a:ext cx="2810256" cy="688340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12" name="Straight Connector 11">
            <a:extLst>
              <a:ext uri="{FF2B5EF4-FFF2-40B4-BE49-F238E27FC236}">
                <a16:creationId xmlns:a16="http://schemas.microsoft.com/office/drawing/2014/main" id="{34E84FEE-D475-A71D-7996-5925602ECF9A}"/>
              </a:ext>
              <a:ext uri="{C183D7F6-B498-43B3-948B-1728B52AA6E4}">
                <adec:decorative xmlns:adec="http://schemas.microsoft.com/office/drawing/2017/decorative" val="1"/>
              </a:ext>
            </a:extLst>
          </p:cNvPr>
          <p:cNvCxnSpPr>
            <a:cxnSpLocks/>
          </p:cNvCxnSpPr>
          <p:nvPr userDrawn="1"/>
        </p:nvCxnSpPr>
        <p:spPr>
          <a:xfrm rot="10800000" flipH="1">
            <a:off x="-1" y="-25403"/>
            <a:ext cx="1210573" cy="204816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Footer Placeholder 4">
            <a:extLst>
              <a:ext uri="{FF2B5EF4-FFF2-40B4-BE49-F238E27FC236}">
                <a16:creationId xmlns:a16="http://schemas.microsoft.com/office/drawing/2014/main" id="{7459776D-4049-CB00-C321-0627C169BC51}"/>
              </a:ext>
            </a:extLst>
          </p:cNvPr>
          <p:cNvSpPr>
            <a:spLocks noGrp="1"/>
          </p:cNvSpPr>
          <p:nvPr>
            <p:ph type="ftr" sz="quarter" idx="11"/>
          </p:nvPr>
        </p:nvSpPr>
        <p:spPr>
          <a:xfrm>
            <a:off x="1333500" y="6356349"/>
            <a:ext cx="3819228" cy="365125"/>
          </a:xfrm>
        </p:spPr>
        <p:txBody>
          <a:bodyPr/>
          <a:lstStyle>
            <a:lvl1pPr algn="l">
              <a:defRPr sz="900"/>
            </a:lvl1pPr>
          </a:lstStyle>
          <a:p>
            <a:r>
              <a:rPr lang="en-US" dirty="0"/>
              <a:t>PRESENTATION TITLE</a:t>
            </a:r>
          </a:p>
        </p:txBody>
      </p:sp>
      <p:sp>
        <p:nvSpPr>
          <p:cNvPr id="16" name="Slide Number Placeholder 5">
            <a:extLst>
              <a:ext uri="{FF2B5EF4-FFF2-40B4-BE49-F238E27FC236}">
                <a16:creationId xmlns:a16="http://schemas.microsoft.com/office/drawing/2014/main" id="{EDE114AF-34C6-A062-7340-858BC27DA264}"/>
              </a:ext>
            </a:extLst>
          </p:cNvPr>
          <p:cNvSpPr>
            <a:spLocks noGrp="1"/>
          </p:cNvSpPr>
          <p:nvPr>
            <p:ph type="sldNum" sz="quarter" idx="12"/>
          </p:nvPr>
        </p:nvSpPr>
        <p:spPr>
          <a:xfrm>
            <a:off x="10373350" y="6356349"/>
            <a:ext cx="987552" cy="365125"/>
          </a:xfrm>
        </p:spPr>
        <p:txBody>
          <a:bodyPr/>
          <a:lstStyle>
            <a:lvl1pPr>
              <a:defRPr sz="900"/>
            </a:lvl1pPr>
          </a:lstStyle>
          <a:p>
            <a:fld id="{A49DFD55-3C28-40EF-9E31-A92D2E4017FF}" type="slidenum">
              <a:rPr lang="en-US" smtClean="0"/>
              <a:pPr/>
              <a:t>‹#›</a:t>
            </a:fld>
            <a:endParaRPr lang="en-US" dirty="0"/>
          </a:p>
        </p:txBody>
      </p:sp>
    </p:spTree>
    <p:extLst>
      <p:ext uri="{BB962C8B-B14F-4D97-AF65-F5344CB8AC3E}">
        <p14:creationId xmlns:p14="http://schemas.microsoft.com/office/powerpoint/2010/main" val="42497359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ection Break 3">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5B3628-62D7-4A6D-A79F-34DE91DBA31E}"/>
              </a:ext>
            </a:extLst>
          </p:cNvPr>
          <p:cNvSpPr>
            <a:spLocks noGrp="1"/>
          </p:cNvSpPr>
          <p:nvPr>
            <p:ph type="ctrTitle" hasCustomPrompt="1"/>
          </p:nvPr>
        </p:nvSpPr>
        <p:spPr>
          <a:xfrm>
            <a:off x="6991350" y="406400"/>
            <a:ext cx="4179570" cy="3457971"/>
          </a:xfrm>
        </p:spPr>
        <p:txBody>
          <a:bodyPr anchor="b">
            <a:noAutofit/>
          </a:bodyPr>
          <a:lstStyle>
            <a:lvl1pPr algn="l">
              <a:defRPr sz="3600" spc="150" baseline="0">
                <a:solidFill>
                  <a:schemeClr val="bg1"/>
                </a:solidFill>
              </a:defRPr>
            </a:lvl1pPr>
          </a:lstStyle>
          <a:p>
            <a:r>
              <a:rPr lang="en-US" dirty="0"/>
              <a:t>CLICK TO add title</a:t>
            </a:r>
          </a:p>
        </p:txBody>
      </p:sp>
      <p:pic>
        <p:nvPicPr>
          <p:cNvPr id="4" name="Graphic 3">
            <a:extLst>
              <a:ext uri="{FF2B5EF4-FFF2-40B4-BE49-F238E27FC236}">
                <a16:creationId xmlns:a16="http://schemas.microsoft.com/office/drawing/2014/main" id="{5E045004-3604-59DC-13E0-7A0B2DF78C4E}"/>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0" y="828675"/>
            <a:ext cx="5876925" cy="5200650"/>
          </a:xfrm>
          <a:prstGeom prst="rect">
            <a:avLst/>
          </a:prstGeom>
        </p:spPr>
      </p:pic>
    </p:spTree>
    <p:extLst>
      <p:ext uri="{BB962C8B-B14F-4D97-AF65-F5344CB8AC3E}">
        <p14:creationId xmlns:p14="http://schemas.microsoft.com/office/powerpoint/2010/main" val="4403296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wo Content 1">
    <p:bg>
      <p:bgPr>
        <a:solidFill>
          <a:schemeClr val="accent1"/>
        </a:solidFill>
        <a:effectLst/>
      </p:bgPr>
    </p:bg>
    <p:spTree>
      <p:nvGrpSpPr>
        <p:cNvPr id="1" name=""/>
        <p:cNvGrpSpPr/>
        <p:nvPr/>
      </p:nvGrpSpPr>
      <p:grpSpPr>
        <a:xfrm>
          <a:off x="0" y="0"/>
          <a:ext cx="0" cy="0"/>
          <a:chOff x="0" y="0"/>
          <a:chExt cx="0" cy="0"/>
        </a:xfrm>
      </p:grpSpPr>
      <p:pic>
        <p:nvPicPr>
          <p:cNvPr id="10" name="Graphic 9">
            <a:extLst>
              <a:ext uri="{FF2B5EF4-FFF2-40B4-BE49-F238E27FC236}">
                <a16:creationId xmlns:a16="http://schemas.microsoft.com/office/drawing/2014/main" id="{955F7B05-9431-1FBA-415D-6CF2DF562B97}"/>
              </a:ext>
              <a:ext uri="{C183D7F6-B498-43B3-948B-1728B52AA6E4}">
                <adec:decorative xmlns:adec="http://schemas.microsoft.com/office/drawing/2017/decorative" val="1"/>
              </a:ext>
            </a:extLst>
          </p:cNvPr>
          <p:cNvPicPr>
            <a:picLocks noChangeAspect="1"/>
          </p:cNvPicPr>
          <p:nvPr userDrawn="1"/>
        </p:nvPicPr>
        <p:blipFill rotWithShape="1">
          <a:blip>
            <a:extLst>
              <a:ext uri="{96DAC541-7B7A-43D3-8B79-37D633B846F1}">
                <asvg:svgBlip xmlns:asvg="http://schemas.microsoft.com/office/drawing/2016/SVG/main" r:embed="rId2"/>
              </a:ext>
            </a:extLst>
          </a:blip>
          <a:srcRect l="39434" t="20278" b="22673"/>
          <a:stretch/>
        </p:blipFill>
        <p:spPr>
          <a:xfrm>
            <a:off x="25785" y="0"/>
            <a:ext cx="4093633" cy="3912394"/>
          </a:xfrm>
          <a:prstGeom prst="rect">
            <a:avLst/>
          </a:prstGeom>
        </p:spPr>
      </p:pic>
      <p:sp>
        <p:nvSpPr>
          <p:cNvPr id="2" name="Title 1">
            <a:extLst>
              <a:ext uri="{FF2B5EF4-FFF2-40B4-BE49-F238E27FC236}">
                <a16:creationId xmlns:a16="http://schemas.microsoft.com/office/drawing/2014/main" id="{81CF3B5C-31C4-46BA-9FAD-72DF917A84DA}"/>
              </a:ext>
            </a:extLst>
          </p:cNvPr>
          <p:cNvSpPr>
            <a:spLocks noGrp="1"/>
          </p:cNvSpPr>
          <p:nvPr>
            <p:ph type="title" hasCustomPrompt="1"/>
          </p:nvPr>
        </p:nvSpPr>
        <p:spPr>
          <a:xfrm>
            <a:off x="2933700" y="568961"/>
            <a:ext cx="8420100" cy="1780860"/>
          </a:xfrm>
        </p:spPr>
        <p:txBody>
          <a:bodyPr anchor="b">
            <a:normAutofit/>
          </a:bodyPr>
          <a:lstStyle>
            <a:lvl1pPr>
              <a:defRPr lang="en-US" sz="2800" kern="1200" spc="150" baseline="0" dirty="0">
                <a:solidFill>
                  <a:schemeClr val="tx1"/>
                </a:solidFill>
                <a:latin typeface="+mj-lt"/>
                <a:ea typeface="+mj-ea"/>
                <a:cs typeface="+mj-cs"/>
              </a:defRPr>
            </a:lvl1pPr>
          </a:lstStyle>
          <a:p>
            <a:r>
              <a:rPr lang="en-US" dirty="0"/>
              <a:t>CLICK TO add title</a:t>
            </a:r>
          </a:p>
        </p:txBody>
      </p:sp>
      <p:sp>
        <p:nvSpPr>
          <p:cNvPr id="3" name="Text Placeholder 2">
            <a:extLst>
              <a:ext uri="{FF2B5EF4-FFF2-40B4-BE49-F238E27FC236}">
                <a16:creationId xmlns:a16="http://schemas.microsoft.com/office/drawing/2014/main" id="{B659CD1F-9DFB-4048-9B9B-2BD7D4EC6400}"/>
              </a:ext>
            </a:extLst>
          </p:cNvPr>
          <p:cNvSpPr>
            <a:spLocks noGrp="1"/>
          </p:cNvSpPr>
          <p:nvPr>
            <p:ph type="body" idx="1" hasCustomPrompt="1"/>
          </p:nvPr>
        </p:nvSpPr>
        <p:spPr>
          <a:xfrm>
            <a:off x="2933700" y="2797255"/>
            <a:ext cx="3924300" cy="464499"/>
          </a:xfrm>
        </p:spPr>
        <p:txBody>
          <a:bodyPr anchor="t">
            <a:normAutofit/>
          </a:bodyPr>
          <a:lstStyle>
            <a:lvl1pPr marL="0" indent="0">
              <a:buNone/>
              <a:defRPr lang="en-US" sz="1800" b="1" kern="1200" spc="50" baseline="0" dirty="0" smtClean="0">
                <a:solidFill>
                  <a:schemeClr val="tx1"/>
                </a:solidFill>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add text</a:t>
            </a:r>
          </a:p>
        </p:txBody>
      </p:sp>
      <p:sp>
        <p:nvSpPr>
          <p:cNvPr id="7" name="Content Placeholder 3">
            <a:extLst>
              <a:ext uri="{FF2B5EF4-FFF2-40B4-BE49-F238E27FC236}">
                <a16:creationId xmlns:a16="http://schemas.microsoft.com/office/drawing/2014/main" id="{07FF22E3-5928-787E-B062-FA18127D3BD9}"/>
              </a:ext>
            </a:extLst>
          </p:cNvPr>
          <p:cNvSpPr>
            <a:spLocks noGrp="1"/>
          </p:cNvSpPr>
          <p:nvPr>
            <p:ph sz="half" idx="13" hasCustomPrompt="1"/>
          </p:nvPr>
        </p:nvSpPr>
        <p:spPr>
          <a:xfrm>
            <a:off x="2933700" y="3251596"/>
            <a:ext cx="3943627" cy="3234264"/>
          </a:xfrm>
        </p:spPr>
        <p:txBody>
          <a:bodyPr tIns="0">
            <a:normAutofit/>
          </a:bodyPr>
          <a:lstStyle>
            <a:lvl1pPr marL="0" indent="0">
              <a:lnSpc>
                <a:spcPct val="100000"/>
              </a:lnSpc>
              <a:buFont typeface="Arial" panose="020B0604020202020204" pitchFamily="34" charset="0"/>
              <a:buNone/>
              <a:defRPr sz="1800" b="0" spc="50" baseline="0"/>
            </a:lvl1pPr>
            <a:lvl2pPr marL="283464" indent="-285750">
              <a:lnSpc>
                <a:spcPct val="100000"/>
              </a:lnSpc>
              <a:spcBef>
                <a:spcPts val="1000"/>
              </a:spcBef>
              <a:buFont typeface="Arial" panose="020B0604020202020204" pitchFamily="34" charset="0"/>
              <a:buChar char="•"/>
              <a:defRPr sz="1800" spc="50" baseline="0"/>
            </a:lvl2pPr>
            <a:lvl3pPr marL="566928" indent="-285750">
              <a:lnSpc>
                <a:spcPct val="100000"/>
              </a:lnSpc>
              <a:spcBef>
                <a:spcPts val="1000"/>
              </a:spcBef>
              <a:buFont typeface="Arial" panose="020B0604020202020204" pitchFamily="34" charset="0"/>
              <a:buChar char="•"/>
              <a:defRPr sz="1800" spc="50" baseline="0"/>
            </a:lvl3pPr>
            <a:lvl4pPr marL="859536" indent="-285750">
              <a:lnSpc>
                <a:spcPct val="100000"/>
              </a:lnSpc>
              <a:spcBef>
                <a:spcPts val="1000"/>
              </a:spcBef>
              <a:buFont typeface="Arial" panose="020B0604020202020204" pitchFamily="34" charset="0"/>
              <a:buChar char="•"/>
              <a:defRPr sz="1800" spc="50" baseline="0"/>
            </a:lvl4pPr>
            <a:lvl5pPr marL="1143000" indent="-285750">
              <a:lnSpc>
                <a:spcPct val="100000"/>
              </a:lnSpc>
              <a:spcBef>
                <a:spcPts val="1000"/>
              </a:spcBef>
              <a:buFont typeface="Arial" panose="020B0604020202020204" pitchFamily="34" charset="0"/>
              <a:buChar char="•"/>
              <a:defRPr sz="1800" spc="50" baseline="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B374FC39-67F6-42EA-BCD1-F69AE2F0F22D}"/>
              </a:ext>
            </a:extLst>
          </p:cNvPr>
          <p:cNvSpPr>
            <a:spLocks noGrp="1"/>
          </p:cNvSpPr>
          <p:nvPr>
            <p:ph type="body" sz="quarter" idx="3" hasCustomPrompt="1"/>
          </p:nvPr>
        </p:nvSpPr>
        <p:spPr>
          <a:xfrm>
            <a:off x="7410173" y="2797255"/>
            <a:ext cx="3943627" cy="464499"/>
          </a:xfrm>
        </p:spPr>
        <p:txBody>
          <a:bodyPr anchor="t">
            <a:normAutofit/>
          </a:bodyPr>
          <a:lstStyle>
            <a:lvl1pPr marL="0" indent="0">
              <a:buNone/>
              <a:defRPr lang="en-US" sz="1800" b="1" kern="1200" spc="50" baseline="0" dirty="0" smtClean="0">
                <a:solidFill>
                  <a:schemeClr val="tx1"/>
                </a:solidFill>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add text</a:t>
            </a:r>
          </a:p>
        </p:txBody>
      </p:sp>
      <p:sp>
        <p:nvSpPr>
          <p:cNvPr id="9" name="Content Placeholder 3">
            <a:extLst>
              <a:ext uri="{FF2B5EF4-FFF2-40B4-BE49-F238E27FC236}">
                <a16:creationId xmlns:a16="http://schemas.microsoft.com/office/drawing/2014/main" id="{178E4D0B-96F1-45F3-6B2A-5FA31A37257F}"/>
              </a:ext>
            </a:extLst>
          </p:cNvPr>
          <p:cNvSpPr>
            <a:spLocks noGrp="1"/>
          </p:cNvSpPr>
          <p:nvPr>
            <p:ph sz="half" idx="14" hasCustomPrompt="1"/>
          </p:nvPr>
        </p:nvSpPr>
        <p:spPr>
          <a:xfrm>
            <a:off x="7410173" y="3251595"/>
            <a:ext cx="3943627" cy="3234264"/>
          </a:xfrm>
        </p:spPr>
        <p:txBody>
          <a:bodyPr tIns="0">
            <a:normAutofit/>
          </a:bodyPr>
          <a:lstStyle>
            <a:lvl1pPr marL="0" indent="0">
              <a:lnSpc>
                <a:spcPct val="100000"/>
              </a:lnSpc>
              <a:buFont typeface="Arial" panose="020B0604020202020204" pitchFamily="34" charset="0"/>
              <a:buNone/>
              <a:defRPr sz="1800" b="0" spc="50" baseline="0"/>
            </a:lvl1pPr>
            <a:lvl2pPr marL="283464" indent="-285750">
              <a:lnSpc>
                <a:spcPct val="100000"/>
              </a:lnSpc>
              <a:spcBef>
                <a:spcPts val="1000"/>
              </a:spcBef>
              <a:buFont typeface="Arial" panose="020B0604020202020204" pitchFamily="34" charset="0"/>
              <a:buChar char="•"/>
              <a:defRPr sz="1800" spc="50" baseline="0"/>
            </a:lvl2pPr>
            <a:lvl3pPr marL="566928" indent="-285750">
              <a:lnSpc>
                <a:spcPct val="100000"/>
              </a:lnSpc>
              <a:spcBef>
                <a:spcPts val="1000"/>
              </a:spcBef>
              <a:buFont typeface="Arial" panose="020B0604020202020204" pitchFamily="34" charset="0"/>
              <a:buChar char="•"/>
              <a:defRPr sz="1800" spc="50" baseline="0"/>
            </a:lvl3pPr>
            <a:lvl4pPr marL="859536" indent="-285750">
              <a:lnSpc>
                <a:spcPct val="100000"/>
              </a:lnSpc>
              <a:spcBef>
                <a:spcPts val="1000"/>
              </a:spcBef>
              <a:buFont typeface="Arial" panose="020B0604020202020204" pitchFamily="34" charset="0"/>
              <a:buChar char="•"/>
              <a:defRPr sz="1800" spc="50" baseline="0"/>
            </a:lvl4pPr>
            <a:lvl5pPr marL="1143000" indent="-285750">
              <a:lnSpc>
                <a:spcPct val="100000"/>
              </a:lnSpc>
              <a:spcBef>
                <a:spcPts val="1000"/>
              </a:spcBef>
              <a:buFont typeface="Arial" panose="020B0604020202020204" pitchFamily="34" charset="0"/>
              <a:buChar char="•"/>
              <a:defRPr sz="1800" spc="50" baseline="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Footer Placeholder 4">
            <a:extLst>
              <a:ext uri="{FF2B5EF4-FFF2-40B4-BE49-F238E27FC236}">
                <a16:creationId xmlns:a16="http://schemas.microsoft.com/office/drawing/2014/main" id="{5F41582C-9AD2-F126-40F3-D43E77D158C8}"/>
              </a:ext>
            </a:extLst>
          </p:cNvPr>
          <p:cNvSpPr>
            <a:spLocks noGrp="1"/>
          </p:cNvSpPr>
          <p:nvPr>
            <p:ph type="ftr" sz="quarter" idx="11"/>
          </p:nvPr>
        </p:nvSpPr>
        <p:spPr>
          <a:xfrm>
            <a:off x="2969260" y="6356349"/>
            <a:ext cx="3819228" cy="365125"/>
          </a:xfrm>
        </p:spPr>
        <p:txBody>
          <a:bodyPr/>
          <a:lstStyle>
            <a:lvl1pPr algn="l">
              <a:defRPr sz="900"/>
            </a:lvl1pPr>
          </a:lstStyle>
          <a:p>
            <a:r>
              <a:rPr lang="en-US" dirty="0"/>
              <a:t>PRESENTATION TITLE</a:t>
            </a:r>
          </a:p>
        </p:txBody>
      </p:sp>
      <p:sp>
        <p:nvSpPr>
          <p:cNvPr id="14" name="Slide Number Placeholder 5">
            <a:extLst>
              <a:ext uri="{FF2B5EF4-FFF2-40B4-BE49-F238E27FC236}">
                <a16:creationId xmlns:a16="http://schemas.microsoft.com/office/drawing/2014/main" id="{341F76B1-7BEF-7A88-1394-1164BFF082E5}"/>
              </a:ext>
            </a:extLst>
          </p:cNvPr>
          <p:cNvSpPr>
            <a:spLocks noGrp="1"/>
          </p:cNvSpPr>
          <p:nvPr>
            <p:ph type="sldNum" sz="quarter" idx="12"/>
          </p:nvPr>
        </p:nvSpPr>
        <p:spPr>
          <a:xfrm>
            <a:off x="10373350" y="6356349"/>
            <a:ext cx="987552" cy="365125"/>
          </a:xfrm>
        </p:spPr>
        <p:txBody>
          <a:bodyPr/>
          <a:lstStyle>
            <a:lvl1pPr>
              <a:defRPr sz="900"/>
            </a:lvl1pPr>
          </a:lstStyle>
          <a:p>
            <a:fld id="{A49DFD55-3C28-40EF-9E31-A92D2E4017FF}" type="slidenum">
              <a:rPr lang="en-US" smtClean="0"/>
              <a:pPr/>
              <a:t>‹#›</a:t>
            </a:fld>
            <a:endParaRPr lang="en-US" dirty="0"/>
          </a:p>
        </p:txBody>
      </p:sp>
    </p:spTree>
    <p:extLst>
      <p:ext uri="{BB962C8B-B14F-4D97-AF65-F5344CB8AC3E}">
        <p14:creationId xmlns:p14="http://schemas.microsoft.com/office/powerpoint/2010/main" val="2840127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wo Content 2">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CF3B5C-31C4-46BA-9FAD-72DF917A84DA}"/>
              </a:ext>
            </a:extLst>
          </p:cNvPr>
          <p:cNvSpPr>
            <a:spLocks noGrp="1"/>
          </p:cNvSpPr>
          <p:nvPr>
            <p:ph type="title" hasCustomPrompt="1"/>
          </p:nvPr>
        </p:nvSpPr>
        <p:spPr>
          <a:xfrm>
            <a:off x="1341120" y="558801"/>
            <a:ext cx="9953308" cy="1780860"/>
          </a:xfrm>
        </p:spPr>
        <p:txBody>
          <a:bodyPr anchor="b">
            <a:normAutofit/>
          </a:bodyPr>
          <a:lstStyle>
            <a:lvl1pPr>
              <a:defRPr lang="en-US" sz="2800" kern="1200" spc="150" baseline="0" dirty="0">
                <a:solidFill>
                  <a:schemeClr val="tx1"/>
                </a:solidFill>
                <a:latin typeface="+mj-lt"/>
                <a:ea typeface="+mj-ea"/>
                <a:cs typeface="+mj-cs"/>
              </a:defRPr>
            </a:lvl1pPr>
          </a:lstStyle>
          <a:p>
            <a:r>
              <a:rPr lang="en-US" dirty="0"/>
              <a:t>CLICK TO add title</a:t>
            </a:r>
          </a:p>
        </p:txBody>
      </p:sp>
      <p:grpSp>
        <p:nvGrpSpPr>
          <p:cNvPr id="10" name="Group 9">
            <a:extLst>
              <a:ext uri="{FF2B5EF4-FFF2-40B4-BE49-F238E27FC236}">
                <a16:creationId xmlns:a16="http://schemas.microsoft.com/office/drawing/2014/main" id="{6A217F83-0BDB-C70B-29FE-2651DE191533}"/>
              </a:ext>
              <a:ext uri="{C183D7F6-B498-43B3-948B-1728B52AA6E4}">
                <adec:decorative xmlns:adec="http://schemas.microsoft.com/office/drawing/2017/decorative" val="1"/>
              </a:ext>
            </a:extLst>
          </p:cNvPr>
          <p:cNvGrpSpPr/>
          <p:nvPr userDrawn="1"/>
        </p:nvGrpSpPr>
        <p:grpSpPr>
          <a:xfrm>
            <a:off x="4429817" y="0"/>
            <a:ext cx="7762183" cy="2754814"/>
            <a:chOff x="7334250" y="0"/>
            <a:chExt cx="4857750" cy="1724025"/>
          </a:xfrm>
        </p:grpSpPr>
        <p:cxnSp>
          <p:nvCxnSpPr>
            <p:cNvPr id="11" name="Straight Connector 10">
              <a:extLst>
                <a:ext uri="{FF2B5EF4-FFF2-40B4-BE49-F238E27FC236}">
                  <a16:creationId xmlns:a16="http://schemas.microsoft.com/office/drawing/2014/main" id="{E0C62368-3F79-C078-7086-B23D2F5A09F8}"/>
                </a:ext>
              </a:extLst>
            </p:cNvPr>
            <p:cNvCxnSpPr/>
            <p:nvPr userDrawn="1"/>
          </p:nvCxnSpPr>
          <p:spPr>
            <a:xfrm flipH="1" flipV="1">
              <a:off x="7334250" y="0"/>
              <a:ext cx="4857750" cy="762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609BDD71-BF2E-BDB0-A625-D8371AEA1CAB}"/>
                </a:ext>
              </a:extLst>
            </p:cNvPr>
            <p:cNvCxnSpPr>
              <a:cxnSpLocks/>
            </p:cNvCxnSpPr>
            <p:nvPr userDrawn="1"/>
          </p:nvCxnSpPr>
          <p:spPr>
            <a:xfrm>
              <a:off x="11487150" y="0"/>
              <a:ext cx="704850" cy="172402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5" name="Text Placeholder 2">
            <a:extLst>
              <a:ext uri="{FF2B5EF4-FFF2-40B4-BE49-F238E27FC236}">
                <a16:creationId xmlns:a16="http://schemas.microsoft.com/office/drawing/2014/main" id="{83354B96-CD25-BE1C-8CA2-3825F820B759}"/>
              </a:ext>
            </a:extLst>
          </p:cNvPr>
          <p:cNvSpPr>
            <a:spLocks noGrp="1"/>
          </p:cNvSpPr>
          <p:nvPr>
            <p:ph type="body" idx="1" hasCustomPrompt="1"/>
          </p:nvPr>
        </p:nvSpPr>
        <p:spPr>
          <a:xfrm>
            <a:off x="1341120" y="2960877"/>
            <a:ext cx="2722880" cy="351284"/>
          </a:xfrm>
        </p:spPr>
        <p:txBody>
          <a:bodyPr anchor="t">
            <a:normAutofit/>
          </a:bodyPr>
          <a:lstStyle>
            <a:lvl1pPr marL="0" indent="0">
              <a:buNone/>
              <a:defRPr lang="en-US" sz="1800" b="1" kern="1200" spc="50" baseline="0" dirty="0" smtClean="0">
                <a:solidFill>
                  <a:schemeClr val="tx1"/>
                </a:solidFill>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add text</a:t>
            </a:r>
          </a:p>
        </p:txBody>
      </p:sp>
      <p:sp>
        <p:nvSpPr>
          <p:cNvPr id="5" name="Content Placeholder 3">
            <a:extLst>
              <a:ext uri="{FF2B5EF4-FFF2-40B4-BE49-F238E27FC236}">
                <a16:creationId xmlns:a16="http://schemas.microsoft.com/office/drawing/2014/main" id="{CDD81865-54C7-7674-4B2E-041D05C1D146}"/>
              </a:ext>
            </a:extLst>
          </p:cNvPr>
          <p:cNvSpPr>
            <a:spLocks noGrp="1"/>
          </p:cNvSpPr>
          <p:nvPr>
            <p:ph sz="half" idx="15" hasCustomPrompt="1"/>
          </p:nvPr>
        </p:nvSpPr>
        <p:spPr>
          <a:xfrm>
            <a:off x="1341120" y="3392035"/>
            <a:ext cx="2722880" cy="2907164"/>
          </a:xfrm>
        </p:spPr>
        <p:txBody>
          <a:bodyPr tIns="0">
            <a:normAutofit/>
          </a:bodyPr>
          <a:lstStyle>
            <a:lvl1pPr marL="283464" indent="-283464">
              <a:lnSpc>
                <a:spcPct val="100000"/>
              </a:lnSpc>
              <a:buFont typeface="+mj-lt"/>
              <a:buAutoNum type="arabicPeriod"/>
              <a:defRPr sz="1800" b="0" spc="50" baseline="0"/>
            </a:lvl1pPr>
            <a:lvl2pPr marL="566928" indent="-342900">
              <a:lnSpc>
                <a:spcPct val="100000"/>
              </a:lnSpc>
              <a:spcBef>
                <a:spcPts val="1000"/>
              </a:spcBef>
              <a:buFont typeface="+mj-lt"/>
              <a:buAutoNum type="alphaLcPeriod"/>
              <a:defRPr sz="1800" spc="50" baseline="0"/>
            </a:lvl2pPr>
            <a:lvl3pPr marL="850392" indent="-342900">
              <a:lnSpc>
                <a:spcPct val="100000"/>
              </a:lnSpc>
              <a:spcBef>
                <a:spcPts val="1000"/>
              </a:spcBef>
              <a:buFont typeface="+mj-lt"/>
              <a:buAutoNum type="arabicParenR"/>
              <a:defRPr sz="1800" spc="50" baseline="0"/>
            </a:lvl3pPr>
            <a:lvl4pPr marL="1042416" indent="-342900">
              <a:lnSpc>
                <a:spcPct val="100000"/>
              </a:lnSpc>
              <a:spcBef>
                <a:spcPts val="1000"/>
              </a:spcBef>
              <a:buFont typeface="+mj-lt"/>
              <a:buAutoNum type="alphaLcParenR"/>
              <a:defRPr sz="1800" spc="50" baseline="0"/>
            </a:lvl4pPr>
            <a:lvl5pPr marL="1074420" indent="-400050">
              <a:lnSpc>
                <a:spcPct val="100000"/>
              </a:lnSpc>
              <a:spcBef>
                <a:spcPts val="1000"/>
              </a:spcBef>
              <a:buFont typeface="+mj-lt"/>
              <a:buAutoNum type="romanLcPeriod"/>
              <a:defRPr sz="1800" spc="50" baseline="0"/>
            </a:lvl5pPr>
          </a:lstStyle>
          <a:p>
            <a:pPr lvl="0"/>
            <a:r>
              <a:rPr lang="en-US" dirty="0"/>
              <a:t>Click to add content</a:t>
            </a:r>
          </a:p>
          <a:p>
            <a:pPr lvl="1"/>
            <a:r>
              <a:rPr lang="en-US" dirty="0"/>
              <a:t>Second level</a:t>
            </a:r>
          </a:p>
          <a:p>
            <a:pPr lvl="2"/>
            <a:r>
              <a:rPr lang="en-US" dirty="0"/>
              <a:t>Third level</a:t>
            </a:r>
          </a:p>
          <a:p>
            <a:pPr lvl="3"/>
            <a:r>
              <a:rPr lang="en-US" dirty="0"/>
              <a:t>Fourth level</a:t>
            </a:r>
          </a:p>
        </p:txBody>
      </p:sp>
      <p:sp>
        <p:nvSpPr>
          <p:cNvPr id="17" name="Text Placeholder 2">
            <a:extLst>
              <a:ext uri="{FF2B5EF4-FFF2-40B4-BE49-F238E27FC236}">
                <a16:creationId xmlns:a16="http://schemas.microsoft.com/office/drawing/2014/main" id="{6F39BA57-7F1C-623F-BC7F-B689C5AC33EA}"/>
              </a:ext>
            </a:extLst>
          </p:cNvPr>
          <p:cNvSpPr>
            <a:spLocks noGrp="1"/>
          </p:cNvSpPr>
          <p:nvPr>
            <p:ph type="body" idx="10" hasCustomPrompt="1"/>
          </p:nvPr>
        </p:nvSpPr>
        <p:spPr>
          <a:xfrm>
            <a:off x="4754881" y="2960877"/>
            <a:ext cx="5516880" cy="351284"/>
          </a:xfrm>
        </p:spPr>
        <p:txBody>
          <a:bodyPr anchor="t">
            <a:normAutofit/>
          </a:bodyPr>
          <a:lstStyle>
            <a:lvl1pPr marL="0" indent="0">
              <a:buNone/>
              <a:defRPr lang="en-US" sz="1800" b="1" kern="1200" spc="50" baseline="0" dirty="0" smtClean="0">
                <a:solidFill>
                  <a:schemeClr val="tx1"/>
                </a:solidFill>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add text</a:t>
            </a:r>
          </a:p>
        </p:txBody>
      </p:sp>
      <p:sp>
        <p:nvSpPr>
          <p:cNvPr id="3" name="Content Placeholder 3">
            <a:extLst>
              <a:ext uri="{FF2B5EF4-FFF2-40B4-BE49-F238E27FC236}">
                <a16:creationId xmlns:a16="http://schemas.microsoft.com/office/drawing/2014/main" id="{94BF07A4-5A33-0B3C-A378-AB2435F1D5FF}"/>
              </a:ext>
            </a:extLst>
          </p:cNvPr>
          <p:cNvSpPr>
            <a:spLocks noGrp="1"/>
          </p:cNvSpPr>
          <p:nvPr>
            <p:ph sz="half" idx="14" hasCustomPrompt="1"/>
          </p:nvPr>
        </p:nvSpPr>
        <p:spPr>
          <a:xfrm>
            <a:off x="4754881" y="3324859"/>
            <a:ext cx="5506720" cy="3031489"/>
          </a:xfrm>
        </p:spPr>
        <p:txBody>
          <a:bodyPr tIns="0">
            <a:normAutofit/>
          </a:bodyPr>
          <a:lstStyle>
            <a:lvl1pPr marL="0" indent="0">
              <a:lnSpc>
                <a:spcPct val="100000"/>
              </a:lnSpc>
              <a:buFont typeface="Arial" panose="020B0604020202020204" pitchFamily="34" charset="0"/>
              <a:buNone/>
              <a:defRPr sz="1800" b="0" spc="50" baseline="0"/>
            </a:lvl1pPr>
            <a:lvl2pPr marL="283464" indent="-285750">
              <a:lnSpc>
                <a:spcPct val="100000"/>
              </a:lnSpc>
              <a:spcBef>
                <a:spcPts val="1000"/>
              </a:spcBef>
              <a:buFont typeface="Arial" panose="020B0604020202020204" pitchFamily="34" charset="0"/>
              <a:buChar char="•"/>
              <a:defRPr sz="1800" spc="50" baseline="0"/>
            </a:lvl2pPr>
            <a:lvl3pPr marL="566928" indent="-285750">
              <a:lnSpc>
                <a:spcPct val="100000"/>
              </a:lnSpc>
              <a:spcBef>
                <a:spcPts val="1000"/>
              </a:spcBef>
              <a:buFont typeface="Arial" panose="020B0604020202020204" pitchFamily="34" charset="0"/>
              <a:buChar char="•"/>
              <a:defRPr sz="1800" spc="50" baseline="0"/>
            </a:lvl3pPr>
            <a:lvl4pPr marL="859536" indent="-285750">
              <a:lnSpc>
                <a:spcPct val="100000"/>
              </a:lnSpc>
              <a:spcBef>
                <a:spcPts val="1000"/>
              </a:spcBef>
              <a:buFont typeface="Arial" panose="020B0604020202020204" pitchFamily="34" charset="0"/>
              <a:buChar char="•"/>
              <a:defRPr sz="1800" spc="50" baseline="0"/>
            </a:lvl4pPr>
            <a:lvl5pPr marL="1143000" indent="-285750">
              <a:lnSpc>
                <a:spcPct val="100000"/>
              </a:lnSpc>
              <a:spcBef>
                <a:spcPts val="1000"/>
              </a:spcBef>
              <a:buFont typeface="Arial" panose="020B0604020202020204" pitchFamily="34" charset="0"/>
              <a:buChar char="•"/>
              <a:defRPr sz="1800" spc="50" baseline="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Footer Placeholder 4">
            <a:extLst>
              <a:ext uri="{FF2B5EF4-FFF2-40B4-BE49-F238E27FC236}">
                <a16:creationId xmlns:a16="http://schemas.microsoft.com/office/drawing/2014/main" id="{63DC63A6-41FE-6C2D-9A53-0AE4A6DBF39B}"/>
              </a:ext>
            </a:extLst>
          </p:cNvPr>
          <p:cNvSpPr>
            <a:spLocks noGrp="1"/>
          </p:cNvSpPr>
          <p:nvPr>
            <p:ph type="ftr" sz="quarter" idx="12"/>
          </p:nvPr>
        </p:nvSpPr>
        <p:spPr>
          <a:xfrm>
            <a:off x="1333500" y="6356349"/>
            <a:ext cx="3819228" cy="365125"/>
          </a:xfrm>
        </p:spPr>
        <p:txBody>
          <a:bodyPr/>
          <a:lstStyle>
            <a:lvl1pPr algn="l">
              <a:defRPr sz="900"/>
            </a:lvl1pPr>
          </a:lstStyle>
          <a:p>
            <a:r>
              <a:rPr lang="en-US" dirty="0"/>
              <a:t>PRESENTATION TITLE</a:t>
            </a:r>
          </a:p>
        </p:txBody>
      </p:sp>
      <p:sp>
        <p:nvSpPr>
          <p:cNvPr id="20" name="Slide Number Placeholder 5">
            <a:extLst>
              <a:ext uri="{FF2B5EF4-FFF2-40B4-BE49-F238E27FC236}">
                <a16:creationId xmlns:a16="http://schemas.microsoft.com/office/drawing/2014/main" id="{0B5130EC-B05B-5489-FBEC-DBEB6D1E737D}"/>
              </a:ext>
            </a:extLst>
          </p:cNvPr>
          <p:cNvSpPr>
            <a:spLocks noGrp="1"/>
          </p:cNvSpPr>
          <p:nvPr>
            <p:ph type="sldNum" sz="quarter" idx="13"/>
          </p:nvPr>
        </p:nvSpPr>
        <p:spPr>
          <a:xfrm>
            <a:off x="10373350" y="6356349"/>
            <a:ext cx="987552" cy="365125"/>
          </a:xfrm>
        </p:spPr>
        <p:txBody>
          <a:bodyPr/>
          <a:lstStyle>
            <a:lvl1pPr>
              <a:defRPr sz="900"/>
            </a:lvl1pPr>
          </a:lstStyle>
          <a:p>
            <a:fld id="{A49DFD55-3C28-40EF-9E31-A92D2E4017FF}" type="slidenum">
              <a:rPr lang="en-US" smtClean="0"/>
              <a:pPr/>
              <a:t>‹#›</a:t>
            </a:fld>
            <a:endParaRPr lang="en-US" dirty="0"/>
          </a:p>
        </p:txBody>
      </p:sp>
    </p:spTree>
    <p:extLst>
      <p:ext uri="{BB962C8B-B14F-4D97-AF65-F5344CB8AC3E}">
        <p14:creationId xmlns:p14="http://schemas.microsoft.com/office/powerpoint/2010/main" val="21120855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ummary">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3B2CC92D-F90A-CB67-4860-D6939AC29566}"/>
              </a:ext>
              <a:ext uri="{C183D7F6-B498-43B3-948B-1728B52AA6E4}">
                <adec:decorative xmlns:adec="http://schemas.microsoft.com/office/drawing/2017/decorative" val="1"/>
              </a:ext>
            </a:extLst>
          </p:cNvPr>
          <p:cNvCxnSpPr>
            <a:cxnSpLocks/>
          </p:cNvCxnSpPr>
          <p:nvPr userDrawn="1"/>
        </p:nvCxnSpPr>
        <p:spPr>
          <a:xfrm flipH="1" flipV="1">
            <a:off x="3094182" y="0"/>
            <a:ext cx="1745673" cy="389774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23A3821F-4537-4AE7-8829-C2E3AE60F6E1}"/>
              </a:ext>
            </a:extLst>
          </p:cNvPr>
          <p:cNvSpPr>
            <a:spLocks noGrp="1"/>
          </p:cNvSpPr>
          <p:nvPr>
            <p:ph type="title" hasCustomPrompt="1"/>
          </p:nvPr>
        </p:nvSpPr>
        <p:spPr>
          <a:xfrm>
            <a:off x="5476874" y="1671639"/>
            <a:ext cx="5884027" cy="1204912"/>
          </a:xfrm>
        </p:spPr>
        <p:txBody>
          <a:bodyPr anchor="b">
            <a:normAutofit/>
          </a:bodyPr>
          <a:lstStyle>
            <a:lvl1pPr>
              <a:defRPr lang="en-US" sz="2800" kern="1200" spc="150" baseline="0" dirty="0">
                <a:solidFill>
                  <a:schemeClr val="tx1"/>
                </a:solidFill>
                <a:latin typeface="+mj-lt"/>
                <a:ea typeface="+mj-ea"/>
                <a:cs typeface="+mj-cs"/>
              </a:defRPr>
            </a:lvl1pPr>
          </a:lstStyle>
          <a:p>
            <a:r>
              <a:rPr lang="en-US" dirty="0"/>
              <a:t>CLICK TO add title</a:t>
            </a:r>
          </a:p>
        </p:txBody>
      </p:sp>
      <p:sp>
        <p:nvSpPr>
          <p:cNvPr id="13" name="Picture Placeholder 12">
            <a:extLst>
              <a:ext uri="{FF2B5EF4-FFF2-40B4-BE49-F238E27FC236}">
                <a16:creationId xmlns:a16="http://schemas.microsoft.com/office/drawing/2014/main" id="{4C376638-5C5B-8E5B-0C26-8F63B98EA417}"/>
              </a:ext>
            </a:extLst>
          </p:cNvPr>
          <p:cNvSpPr>
            <a:spLocks noGrp="1"/>
          </p:cNvSpPr>
          <p:nvPr>
            <p:ph type="pic" sz="quarter" idx="13"/>
          </p:nvPr>
        </p:nvSpPr>
        <p:spPr>
          <a:xfrm>
            <a:off x="-28230" y="-9144"/>
            <a:ext cx="5481955" cy="6876288"/>
          </a:xfrm>
          <a:custGeom>
            <a:avLst/>
            <a:gdLst>
              <a:gd name="connsiteX0" fmla="*/ 0 w 5476875"/>
              <a:gd name="connsiteY0" fmla="*/ 0 h 6858000"/>
              <a:gd name="connsiteX1" fmla="*/ 5476875 w 5476875"/>
              <a:gd name="connsiteY1" fmla="*/ 0 h 6858000"/>
              <a:gd name="connsiteX2" fmla="*/ 5476875 w 5476875"/>
              <a:gd name="connsiteY2" fmla="*/ 6858000 h 6858000"/>
              <a:gd name="connsiteX3" fmla="*/ 0 w 5476875"/>
              <a:gd name="connsiteY3" fmla="*/ 6858000 h 6858000"/>
              <a:gd name="connsiteX4" fmla="*/ 0 w 5476875"/>
              <a:gd name="connsiteY4" fmla="*/ 0 h 6858000"/>
              <a:gd name="connsiteX0" fmla="*/ 0 w 5476875"/>
              <a:gd name="connsiteY0" fmla="*/ 0 h 6858000"/>
              <a:gd name="connsiteX1" fmla="*/ 2520315 w 5476875"/>
              <a:gd name="connsiteY1" fmla="*/ 0 h 6858000"/>
              <a:gd name="connsiteX2" fmla="*/ 5476875 w 5476875"/>
              <a:gd name="connsiteY2" fmla="*/ 6858000 h 6858000"/>
              <a:gd name="connsiteX3" fmla="*/ 0 w 5476875"/>
              <a:gd name="connsiteY3" fmla="*/ 6858000 h 6858000"/>
              <a:gd name="connsiteX4" fmla="*/ 0 w 5476875"/>
              <a:gd name="connsiteY4" fmla="*/ 0 h 6858000"/>
              <a:gd name="connsiteX0" fmla="*/ 5080 w 5481955"/>
              <a:gd name="connsiteY0" fmla="*/ 0 h 6858000"/>
              <a:gd name="connsiteX1" fmla="*/ 2525395 w 5481955"/>
              <a:gd name="connsiteY1" fmla="*/ 0 h 6858000"/>
              <a:gd name="connsiteX2" fmla="*/ 5481955 w 5481955"/>
              <a:gd name="connsiteY2" fmla="*/ 6858000 h 6858000"/>
              <a:gd name="connsiteX3" fmla="*/ 5080 w 5481955"/>
              <a:gd name="connsiteY3" fmla="*/ 6858000 h 6858000"/>
              <a:gd name="connsiteX4" fmla="*/ 0 w 5481955"/>
              <a:gd name="connsiteY4" fmla="*/ 4805680 h 6858000"/>
              <a:gd name="connsiteX5" fmla="*/ 5080 w 5481955"/>
              <a:gd name="connsiteY5" fmla="*/ 0 h 6858000"/>
              <a:gd name="connsiteX0" fmla="*/ 5080 w 5481955"/>
              <a:gd name="connsiteY0" fmla="*/ 0 h 6863080"/>
              <a:gd name="connsiteX1" fmla="*/ 2525395 w 5481955"/>
              <a:gd name="connsiteY1" fmla="*/ 0 h 6863080"/>
              <a:gd name="connsiteX2" fmla="*/ 5481955 w 5481955"/>
              <a:gd name="connsiteY2" fmla="*/ 6858000 h 6863080"/>
              <a:gd name="connsiteX3" fmla="*/ 899160 w 5481955"/>
              <a:gd name="connsiteY3" fmla="*/ 6863080 h 6863080"/>
              <a:gd name="connsiteX4" fmla="*/ 0 w 5481955"/>
              <a:gd name="connsiteY4" fmla="*/ 4805680 h 6863080"/>
              <a:gd name="connsiteX5" fmla="*/ 5080 w 5481955"/>
              <a:gd name="connsiteY5" fmla="*/ 0 h 6863080"/>
              <a:gd name="connsiteX0" fmla="*/ 5080 w 5481955"/>
              <a:gd name="connsiteY0" fmla="*/ 0 h 6863080"/>
              <a:gd name="connsiteX1" fmla="*/ 2525395 w 5481955"/>
              <a:gd name="connsiteY1" fmla="*/ 0 h 6863080"/>
              <a:gd name="connsiteX2" fmla="*/ 5481955 w 5481955"/>
              <a:gd name="connsiteY2" fmla="*/ 6858000 h 6863080"/>
              <a:gd name="connsiteX3" fmla="*/ 899160 w 5481955"/>
              <a:gd name="connsiteY3" fmla="*/ 6863080 h 6863080"/>
              <a:gd name="connsiteX4" fmla="*/ 0 w 5481955"/>
              <a:gd name="connsiteY4" fmla="*/ 4805680 h 6863080"/>
              <a:gd name="connsiteX5" fmla="*/ 5080 w 5481955"/>
              <a:gd name="connsiteY5" fmla="*/ 0 h 6863080"/>
              <a:gd name="connsiteX0" fmla="*/ 5080 w 5481955"/>
              <a:gd name="connsiteY0" fmla="*/ 0 h 6863080"/>
              <a:gd name="connsiteX1" fmla="*/ 2525395 w 5481955"/>
              <a:gd name="connsiteY1" fmla="*/ 0 h 6863080"/>
              <a:gd name="connsiteX2" fmla="*/ 5481955 w 5481955"/>
              <a:gd name="connsiteY2" fmla="*/ 6858000 h 6863080"/>
              <a:gd name="connsiteX3" fmla="*/ 899160 w 5481955"/>
              <a:gd name="connsiteY3" fmla="*/ 6863080 h 6863080"/>
              <a:gd name="connsiteX4" fmla="*/ 0 w 5481955"/>
              <a:gd name="connsiteY4" fmla="*/ 4805680 h 6863080"/>
              <a:gd name="connsiteX5" fmla="*/ 5080 w 5481955"/>
              <a:gd name="connsiteY5" fmla="*/ 0 h 6863080"/>
              <a:gd name="connsiteX0" fmla="*/ 5080 w 5481955"/>
              <a:gd name="connsiteY0" fmla="*/ 0 h 6863080"/>
              <a:gd name="connsiteX1" fmla="*/ 2525395 w 5481955"/>
              <a:gd name="connsiteY1" fmla="*/ 0 h 6863080"/>
              <a:gd name="connsiteX2" fmla="*/ 5481955 w 5481955"/>
              <a:gd name="connsiteY2" fmla="*/ 6858000 h 6863080"/>
              <a:gd name="connsiteX3" fmla="*/ 899160 w 5481955"/>
              <a:gd name="connsiteY3" fmla="*/ 6863080 h 6863080"/>
              <a:gd name="connsiteX4" fmla="*/ 0 w 5481955"/>
              <a:gd name="connsiteY4" fmla="*/ 4759960 h 6863080"/>
              <a:gd name="connsiteX5" fmla="*/ 5080 w 5481955"/>
              <a:gd name="connsiteY5" fmla="*/ 0 h 6863080"/>
              <a:gd name="connsiteX0" fmla="*/ 5080 w 5481955"/>
              <a:gd name="connsiteY0" fmla="*/ 0 h 6863080"/>
              <a:gd name="connsiteX1" fmla="*/ 2525395 w 5481955"/>
              <a:gd name="connsiteY1" fmla="*/ 0 h 6863080"/>
              <a:gd name="connsiteX2" fmla="*/ 5481955 w 5481955"/>
              <a:gd name="connsiteY2" fmla="*/ 6858000 h 6863080"/>
              <a:gd name="connsiteX3" fmla="*/ 899160 w 5481955"/>
              <a:gd name="connsiteY3" fmla="*/ 6863080 h 6863080"/>
              <a:gd name="connsiteX4" fmla="*/ 0 w 5481955"/>
              <a:gd name="connsiteY4" fmla="*/ 4759960 h 6863080"/>
              <a:gd name="connsiteX5" fmla="*/ 5080 w 5481955"/>
              <a:gd name="connsiteY5" fmla="*/ 0 h 6863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81955" h="6863080">
                <a:moveTo>
                  <a:pt x="5080" y="0"/>
                </a:moveTo>
                <a:lnTo>
                  <a:pt x="2525395" y="0"/>
                </a:lnTo>
                <a:lnTo>
                  <a:pt x="5481955" y="6858000"/>
                </a:lnTo>
                <a:lnTo>
                  <a:pt x="899160" y="6863080"/>
                </a:lnTo>
                <a:cubicBezTo>
                  <a:pt x="506307" y="5933440"/>
                  <a:pt x="413173" y="5720080"/>
                  <a:pt x="0" y="4759960"/>
                </a:cubicBezTo>
                <a:cubicBezTo>
                  <a:pt x="1693" y="3158067"/>
                  <a:pt x="3387" y="1601893"/>
                  <a:pt x="5080" y="0"/>
                </a:cubicBezTo>
                <a:close/>
              </a:path>
            </a:pathLst>
          </a:custGeom>
        </p:spPr>
        <p:txBody>
          <a:bodyPr lIns="274320" tIns="91440" bIns="91440">
            <a:normAutofit/>
          </a:bodyPr>
          <a:lstStyle>
            <a:lvl1pPr marL="0" indent="0" algn="l">
              <a:buNone/>
              <a:defRPr sz="2000">
                <a:solidFill>
                  <a:schemeClr val="tx1"/>
                </a:solidFill>
              </a:defRPr>
            </a:lvl1pPr>
          </a:lstStyle>
          <a:p>
            <a:r>
              <a:rPr lang="en-US"/>
              <a:t>Click icon to add picture</a:t>
            </a:r>
            <a:endParaRPr lang="en-US" dirty="0"/>
          </a:p>
        </p:txBody>
      </p:sp>
      <p:sp>
        <p:nvSpPr>
          <p:cNvPr id="4" name="Footer Placeholder 4">
            <a:extLst>
              <a:ext uri="{FF2B5EF4-FFF2-40B4-BE49-F238E27FC236}">
                <a16:creationId xmlns:a16="http://schemas.microsoft.com/office/drawing/2014/main" id="{04569D00-2037-2A8D-943B-22FAC1C0B690}"/>
              </a:ext>
            </a:extLst>
          </p:cNvPr>
          <p:cNvSpPr>
            <a:spLocks noGrp="1"/>
          </p:cNvSpPr>
          <p:nvPr>
            <p:ph type="ftr" sz="quarter" idx="11"/>
          </p:nvPr>
        </p:nvSpPr>
        <p:spPr>
          <a:xfrm>
            <a:off x="825500" y="6356349"/>
            <a:ext cx="3819228" cy="365125"/>
          </a:xfrm>
        </p:spPr>
        <p:txBody>
          <a:bodyPr/>
          <a:lstStyle>
            <a:lvl1pPr algn="l">
              <a:defRPr sz="900"/>
            </a:lvl1pPr>
          </a:lstStyle>
          <a:p>
            <a:r>
              <a:rPr lang="en-US" dirty="0"/>
              <a:t>PRESENTATION TITLE</a:t>
            </a:r>
          </a:p>
        </p:txBody>
      </p:sp>
      <p:sp>
        <p:nvSpPr>
          <p:cNvPr id="5" name="Slide Number Placeholder 5">
            <a:extLst>
              <a:ext uri="{FF2B5EF4-FFF2-40B4-BE49-F238E27FC236}">
                <a16:creationId xmlns:a16="http://schemas.microsoft.com/office/drawing/2014/main" id="{75967A9D-0B53-4F3F-0872-495C23A33235}"/>
              </a:ext>
            </a:extLst>
          </p:cNvPr>
          <p:cNvSpPr>
            <a:spLocks noGrp="1"/>
          </p:cNvSpPr>
          <p:nvPr>
            <p:ph type="sldNum" sz="quarter" idx="12"/>
          </p:nvPr>
        </p:nvSpPr>
        <p:spPr>
          <a:xfrm>
            <a:off x="10373350" y="6356349"/>
            <a:ext cx="987552" cy="365125"/>
          </a:xfrm>
        </p:spPr>
        <p:txBody>
          <a:bodyPr/>
          <a:lstStyle>
            <a:lvl1pPr>
              <a:defRPr sz="900"/>
            </a:lvl1pPr>
          </a:lstStyle>
          <a:p>
            <a:fld id="{A49DFD55-3C28-40EF-9E31-A92D2E4017FF}" type="slidenum">
              <a:rPr lang="en-US" smtClean="0"/>
              <a:pPr/>
              <a:t>‹#›</a:t>
            </a:fld>
            <a:endParaRPr lang="en-US" dirty="0"/>
          </a:p>
        </p:txBody>
      </p:sp>
      <p:sp>
        <p:nvSpPr>
          <p:cNvPr id="8" name="Content Placeholder 3">
            <a:extLst>
              <a:ext uri="{FF2B5EF4-FFF2-40B4-BE49-F238E27FC236}">
                <a16:creationId xmlns:a16="http://schemas.microsoft.com/office/drawing/2014/main" id="{643B0E9A-A777-8745-6A36-0A79CB5E036B}"/>
              </a:ext>
            </a:extLst>
          </p:cNvPr>
          <p:cNvSpPr>
            <a:spLocks noGrp="1"/>
          </p:cNvSpPr>
          <p:nvPr>
            <p:ph sz="half" idx="14" hasCustomPrompt="1"/>
          </p:nvPr>
        </p:nvSpPr>
        <p:spPr>
          <a:xfrm>
            <a:off x="5453725" y="3660774"/>
            <a:ext cx="5907176" cy="2536826"/>
          </a:xfrm>
        </p:spPr>
        <p:txBody>
          <a:bodyPr tIns="0">
            <a:normAutofit/>
          </a:bodyPr>
          <a:lstStyle>
            <a:lvl1pPr marL="0" indent="0">
              <a:lnSpc>
                <a:spcPct val="100000"/>
              </a:lnSpc>
              <a:buFont typeface="Arial" panose="020B0604020202020204" pitchFamily="34" charset="0"/>
              <a:buNone/>
              <a:defRPr sz="1800" b="0" spc="50" baseline="0"/>
            </a:lvl1pPr>
            <a:lvl2pPr marL="283464" indent="-285750">
              <a:lnSpc>
                <a:spcPct val="100000"/>
              </a:lnSpc>
              <a:spcBef>
                <a:spcPts val="1000"/>
              </a:spcBef>
              <a:buFont typeface="Arial" panose="020B0604020202020204" pitchFamily="34" charset="0"/>
              <a:buChar char="•"/>
              <a:defRPr sz="1800" spc="50" baseline="0"/>
            </a:lvl2pPr>
            <a:lvl3pPr marL="566928" indent="-285750">
              <a:lnSpc>
                <a:spcPct val="100000"/>
              </a:lnSpc>
              <a:spcBef>
                <a:spcPts val="1000"/>
              </a:spcBef>
              <a:buFont typeface="Arial" panose="020B0604020202020204" pitchFamily="34" charset="0"/>
              <a:buChar char="•"/>
              <a:defRPr sz="1800" spc="50" baseline="0"/>
            </a:lvl3pPr>
            <a:lvl4pPr marL="859536" indent="-285750">
              <a:lnSpc>
                <a:spcPct val="100000"/>
              </a:lnSpc>
              <a:spcBef>
                <a:spcPts val="1000"/>
              </a:spcBef>
              <a:buFont typeface="Arial" panose="020B0604020202020204" pitchFamily="34" charset="0"/>
              <a:buChar char="•"/>
              <a:defRPr sz="1800" spc="50" baseline="0"/>
            </a:lvl4pPr>
            <a:lvl5pPr marL="1152144" indent="-285750">
              <a:lnSpc>
                <a:spcPct val="100000"/>
              </a:lnSpc>
              <a:spcBef>
                <a:spcPts val="1000"/>
              </a:spcBef>
              <a:buFont typeface="Arial" panose="020B0604020202020204" pitchFamily="34" charset="0"/>
              <a:buChar char="•"/>
              <a:defRPr sz="1800" spc="50" baseline="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917780591"/>
      </p:ext>
    </p:extLst>
  </p:cSld>
  <p:clrMapOvr>
    <a:masterClrMapping/>
  </p:clrMapOvr>
  <p:extLst>
    <p:ext uri="{DCECCB84-F9BA-43D5-87BE-67443E8EF086}">
      <p15:sldGuideLst xmlns:p15="http://schemas.microsoft.com/office/powerpoint/2012/main">
        <p15:guide id="1" pos="3000">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F4C17E5-24ED-44BC-BA50-02EF903552E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4833D101-3AF0-4F06-90ED-B83615C36CE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2AE9FDE-AF95-49F8-A927-35A23C9E653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dirty="0"/>
          </a:p>
        </p:txBody>
      </p:sp>
      <p:sp>
        <p:nvSpPr>
          <p:cNvPr id="5" name="Footer Placeholder 4">
            <a:extLst>
              <a:ext uri="{FF2B5EF4-FFF2-40B4-BE49-F238E27FC236}">
                <a16:creationId xmlns:a16="http://schemas.microsoft.com/office/drawing/2014/main" id="{CC2E900D-8FF9-4E80-860D-89C2D3B4E4E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dirty="0"/>
              <a:t>PRESENTATION TITLE</a:t>
            </a:r>
          </a:p>
        </p:txBody>
      </p:sp>
      <p:sp>
        <p:nvSpPr>
          <p:cNvPr id="6" name="Slide Number Placeholder 5">
            <a:extLst>
              <a:ext uri="{FF2B5EF4-FFF2-40B4-BE49-F238E27FC236}">
                <a16:creationId xmlns:a16="http://schemas.microsoft.com/office/drawing/2014/main" id="{F1A66A0C-1415-46A3-A1FF-BE18C70873E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49DFD55-3C28-40EF-9E31-A92D2E4017FF}" type="slidenum">
              <a:rPr lang="en-US" smtClean="0"/>
              <a:t>‹#›</a:t>
            </a:fld>
            <a:endParaRPr lang="en-US" dirty="0"/>
          </a:p>
        </p:txBody>
      </p:sp>
    </p:spTree>
    <p:extLst>
      <p:ext uri="{BB962C8B-B14F-4D97-AF65-F5344CB8AC3E}">
        <p14:creationId xmlns:p14="http://schemas.microsoft.com/office/powerpoint/2010/main" val="231906122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9" r:id="rId3"/>
    <p:sldLayoutId id="2147483670" r:id="rId4"/>
    <p:sldLayoutId id="2147483651" r:id="rId5"/>
    <p:sldLayoutId id="2147483671" r:id="rId6"/>
    <p:sldLayoutId id="2147483672" r:id="rId7"/>
    <p:sldLayoutId id="2147483673" r:id="rId8"/>
    <p:sldLayoutId id="2147483664" r:id="rId9"/>
    <p:sldLayoutId id="2147483674" r:id="rId10"/>
    <p:sldLayoutId id="2147483653" r:id="rId11"/>
    <p:sldLayoutId id="2147483667" r:id="rId12"/>
    <p:sldLayoutId id="2147483665" r:id="rId13"/>
  </p:sldLayoutIdLst>
  <p:hf hdr="0" ftr="0" dt="0"/>
  <p:txStyles>
    <p:titleStyle>
      <a:lvl1pPr algn="l" defTabSz="914400" rtl="0" eaLnBrk="1" latinLnBrk="0" hangingPunct="1">
        <a:lnSpc>
          <a:spcPct val="90000"/>
        </a:lnSpc>
        <a:spcBef>
          <a:spcPct val="0"/>
        </a:spcBef>
        <a:buNone/>
        <a:defRPr sz="44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s://www.youtube.com/watch?v=bl4wJCq1MG8" TargetMode="Externa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hyperlink" Target="https://www.youtube.com/watch?v=1XYJKk6TQPc" TargetMode="External"/><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hyperlink" Target="https://www.youtube.com/watch?v=l2WcqoQP0kc" TargetMode="Externa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E75451-6A4B-484B-9ED1-353CCE25B0F4}"/>
              </a:ext>
            </a:extLst>
          </p:cNvPr>
          <p:cNvSpPr>
            <a:spLocks noGrp="1"/>
          </p:cNvSpPr>
          <p:nvPr>
            <p:ph type="ctrTitle"/>
          </p:nvPr>
        </p:nvSpPr>
        <p:spPr>
          <a:xfrm>
            <a:off x="6441918" y="3329790"/>
            <a:ext cx="4941771" cy="3200400"/>
          </a:xfrm>
        </p:spPr>
        <p:txBody>
          <a:bodyPr anchor="ctr"/>
          <a:lstStyle/>
          <a:p>
            <a:r>
              <a:rPr lang="en-US" sz="6000" i="1" dirty="0">
                <a:solidFill>
                  <a:srgbClr val="0070C0"/>
                </a:solidFill>
                <a:latin typeface="Algerian" panose="04020705040A02060702" pitchFamily="82" charset="0"/>
              </a:rPr>
              <a:t>**KIDS </a:t>
            </a:r>
            <a:br>
              <a:rPr lang="en-US" sz="6000" i="1" dirty="0">
                <a:solidFill>
                  <a:srgbClr val="0070C0"/>
                </a:solidFill>
                <a:latin typeface="Algerian" panose="04020705040A02060702" pitchFamily="82" charset="0"/>
              </a:rPr>
            </a:br>
            <a:r>
              <a:rPr lang="en-US" sz="6000" i="1" dirty="0">
                <a:solidFill>
                  <a:srgbClr val="0070C0"/>
                </a:solidFill>
                <a:latin typeface="Algerian" panose="04020705040A02060702" pitchFamily="82" charset="0"/>
              </a:rPr>
              <a:t>     FIRST**</a:t>
            </a:r>
          </a:p>
        </p:txBody>
      </p:sp>
    </p:spTree>
    <p:extLst>
      <p:ext uri="{BB962C8B-B14F-4D97-AF65-F5344CB8AC3E}">
        <p14:creationId xmlns:p14="http://schemas.microsoft.com/office/powerpoint/2010/main" val="25860588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0FB159-7868-290A-1D90-3CB0DB9BC355}"/>
              </a:ext>
            </a:extLst>
          </p:cNvPr>
          <p:cNvSpPr>
            <a:spLocks noGrp="1"/>
          </p:cNvSpPr>
          <p:nvPr>
            <p:ph type="ctrTitle"/>
          </p:nvPr>
        </p:nvSpPr>
        <p:spPr>
          <a:xfrm>
            <a:off x="4581939" y="885246"/>
            <a:ext cx="7345017" cy="633491"/>
          </a:xfrm>
        </p:spPr>
        <p:txBody>
          <a:bodyPr/>
          <a:lstStyle/>
          <a:p>
            <a:r>
              <a:rPr lang="en-US" sz="2000" dirty="0">
                <a:solidFill>
                  <a:srgbClr val="00B0F0"/>
                </a:solidFill>
                <a:hlinkClick r:id="rId2">
                  <a:extLst>
                    <a:ext uri="{A12FA001-AC4F-418D-AE19-62706E023703}">
                      <ahyp:hlinkClr xmlns:ahyp="http://schemas.microsoft.com/office/drawing/2018/hyperlinkcolor" val="tx"/>
                    </a:ext>
                  </a:extLst>
                </a:hlinkClick>
              </a:rPr>
              <a:t>https://www.youtube.com/watch?v=bl4wJCq1MG8</a:t>
            </a:r>
            <a:endParaRPr lang="en-US" sz="2000" dirty="0">
              <a:solidFill>
                <a:srgbClr val="00B0F0"/>
              </a:solidFill>
            </a:endParaRPr>
          </a:p>
        </p:txBody>
      </p:sp>
    </p:spTree>
    <p:extLst>
      <p:ext uri="{BB962C8B-B14F-4D97-AF65-F5344CB8AC3E}">
        <p14:creationId xmlns:p14="http://schemas.microsoft.com/office/powerpoint/2010/main" val="822307761"/>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444B1BF2-3340-FE93-EB4E-74B9475B79DE}"/>
              </a:ext>
            </a:extLst>
          </p:cNvPr>
          <p:cNvSpPr>
            <a:spLocks noGrp="1"/>
          </p:cNvSpPr>
          <p:nvPr>
            <p:ph type="sldNum" sz="quarter" idx="12"/>
          </p:nvPr>
        </p:nvSpPr>
        <p:spPr/>
        <p:txBody>
          <a:bodyPr/>
          <a:lstStyle/>
          <a:p>
            <a:fld id="{A49DFD55-3C28-40EF-9E31-A92D2E4017FF}" type="slidenum">
              <a:rPr lang="en-US" smtClean="0"/>
              <a:pPr/>
              <a:t>11</a:t>
            </a:fld>
            <a:endParaRPr lang="en-US" dirty="0"/>
          </a:p>
        </p:txBody>
      </p:sp>
      <p:sp>
        <p:nvSpPr>
          <p:cNvPr id="8" name="Title 1">
            <a:extLst>
              <a:ext uri="{FF2B5EF4-FFF2-40B4-BE49-F238E27FC236}">
                <a16:creationId xmlns:a16="http://schemas.microsoft.com/office/drawing/2014/main" id="{4BA8D845-155A-1637-80C1-838A88F21C15}"/>
              </a:ext>
            </a:extLst>
          </p:cNvPr>
          <p:cNvSpPr>
            <a:spLocks noGrp="1"/>
          </p:cNvSpPr>
          <p:nvPr>
            <p:ph type="title"/>
          </p:nvPr>
        </p:nvSpPr>
        <p:spPr>
          <a:xfrm>
            <a:off x="3267399" y="136526"/>
            <a:ext cx="8420100" cy="569206"/>
          </a:xfrm>
        </p:spPr>
        <p:txBody>
          <a:bodyPr/>
          <a:lstStyle/>
          <a:p>
            <a:r>
              <a:rPr lang="en-US" b="1" dirty="0">
                <a:solidFill>
                  <a:srgbClr val="0070C0"/>
                </a:solidFill>
              </a:rPr>
              <a:t>Crisis #3 – Gut Wrenching(lima)</a:t>
            </a:r>
          </a:p>
        </p:txBody>
      </p:sp>
      <p:sp>
        <p:nvSpPr>
          <p:cNvPr id="9" name="Content Placeholder 34">
            <a:extLst>
              <a:ext uri="{FF2B5EF4-FFF2-40B4-BE49-F238E27FC236}">
                <a16:creationId xmlns:a16="http://schemas.microsoft.com/office/drawing/2014/main" id="{5DDD42B1-90C0-EF57-FD07-DDA43FE0D7DF}"/>
              </a:ext>
            </a:extLst>
          </p:cNvPr>
          <p:cNvSpPr>
            <a:spLocks noGrp="1"/>
          </p:cNvSpPr>
          <p:nvPr>
            <p:ph sz="half" idx="13"/>
          </p:nvPr>
        </p:nvSpPr>
        <p:spPr>
          <a:xfrm>
            <a:off x="3521366" y="731237"/>
            <a:ext cx="8953212" cy="365125"/>
          </a:xfrm>
        </p:spPr>
        <p:txBody>
          <a:bodyPr>
            <a:normAutofit fontScale="25000" lnSpcReduction="20000"/>
          </a:bodyPr>
          <a:lstStyle/>
          <a:p>
            <a:pPr marL="285750" indent="-285750">
              <a:buFont typeface="Wingdings" panose="05000000000000000000" pitchFamily="2" charset="2"/>
              <a:buChar char="v"/>
            </a:pPr>
            <a:r>
              <a:rPr lang="en-US" sz="8000" dirty="0">
                <a:latin typeface="Amasis MT Pro" panose="02040504050005020304" pitchFamily="18" charset="0"/>
              </a:rPr>
              <a:t>October 21, 2025 – homicide of community child</a:t>
            </a:r>
          </a:p>
          <a:p>
            <a:pPr marL="285750" indent="-285750">
              <a:buFont typeface="Wingdings" panose="05000000000000000000" pitchFamily="2" charset="2"/>
              <a:buChar char="v"/>
            </a:pPr>
            <a:endParaRPr lang="en-US" dirty="0"/>
          </a:p>
          <a:p>
            <a:r>
              <a:rPr lang="en-US" dirty="0"/>
              <a:t>	-</a:t>
            </a:r>
          </a:p>
          <a:p>
            <a:pPr lvl="1" indent="0">
              <a:buNone/>
            </a:pPr>
            <a:endParaRPr lang="en-US" dirty="0"/>
          </a:p>
        </p:txBody>
      </p:sp>
      <p:sp>
        <p:nvSpPr>
          <p:cNvPr id="5" name="Content Placeholder 2">
            <a:extLst>
              <a:ext uri="{FF2B5EF4-FFF2-40B4-BE49-F238E27FC236}">
                <a16:creationId xmlns:a16="http://schemas.microsoft.com/office/drawing/2014/main" id="{24E12AB5-21DE-187F-6901-22B9B73BD390}"/>
              </a:ext>
            </a:extLst>
          </p:cNvPr>
          <p:cNvSpPr txBox="1">
            <a:spLocks/>
          </p:cNvSpPr>
          <p:nvPr/>
        </p:nvSpPr>
        <p:spPr>
          <a:xfrm>
            <a:off x="2257527" y="1233686"/>
            <a:ext cx="8497559" cy="167787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None/>
            </a:pPr>
            <a:endParaRPr lang="en-US" sz="1800" i="1" spc="50" dirty="0">
              <a:latin typeface="Times New Roman" panose="02020603050405020304" pitchFamily="18" charset="0"/>
              <a:cs typeface="Times New Roman" panose="02020603050405020304" pitchFamily="18" charset="0"/>
            </a:endParaRPr>
          </a:p>
          <a:p>
            <a:pPr marL="400050" indent="-400050">
              <a:spcBef>
                <a:spcPts val="0"/>
              </a:spcBef>
              <a:buAutoNum type="romanUcPeriod" startAt="2"/>
            </a:pPr>
            <a:endParaRPr lang="en-US" sz="1800" i="1" dirty="0">
              <a:solidFill>
                <a:srgbClr val="C00000"/>
              </a:solidFill>
              <a:latin typeface="Times New Roman" panose="02020603050405020304" pitchFamily="18" charset="0"/>
              <a:cs typeface="Times New Roman" panose="02020603050405020304" pitchFamily="18" charset="0"/>
            </a:endParaRPr>
          </a:p>
        </p:txBody>
      </p:sp>
      <p:sp>
        <p:nvSpPr>
          <p:cNvPr id="13" name="Content Placeholder 2">
            <a:extLst>
              <a:ext uri="{FF2B5EF4-FFF2-40B4-BE49-F238E27FC236}">
                <a16:creationId xmlns:a16="http://schemas.microsoft.com/office/drawing/2014/main" id="{8C059A0F-5F73-90FE-8F0E-DF6AC0086E72}"/>
              </a:ext>
            </a:extLst>
          </p:cNvPr>
          <p:cNvSpPr txBox="1">
            <a:spLocks/>
          </p:cNvSpPr>
          <p:nvPr/>
        </p:nvSpPr>
        <p:spPr>
          <a:xfrm>
            <a:off x="2204187" y="972117"/>
            <a:ext cx="8345159" cy="192328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00050" indent="-400050">
              <a:lnSpc>
                <a:spcPct val="100000"/>
              </a:lnSpc>
              <a:spcBef>
                <a:spcPts val="0"/>
              </a:spcBef>
              <a:buFont typeface="+mj-lt"/>
              <a:buAutoNum type="romanUcPeriod"/>
            </a:pPr>
            <a:r>
              <a:rPr lang="en-US" sz="1800" b="1" i="1" dirty="0">
                <a:solidFill>
                  <a:srgbClr val="7030A0"/>
                </a:solidFill>
                <a:latin typeface="Times New Roman" panose="02020603050405020304" pitchFamily="18" charset="0"/>
                <a:cs typeface="Times New Roman" panose="02020603050405020304" pitchFamily="18" charset="0"/>
              </a:rPr>
              <a:t>Coordinated, Calm Reasoned Response</a:t>
            </a:r>
          </a:p>
          <a:p>
            <a:pPr marL="0" indent="0">
              <a:lnSpc>
                <a:spcPct val="100000"/>
              </a:lnSpc>
              <a:spcBef>
                <a:spcPts val="0"/>
              </a:spcBef>
              <a:buNone/>
            </a:pPr>
            <a:r>
              <a:rPr lang="en-US" sz="1800" i="1" spc="50" dirty="0">
                <a:latin typeface="Times New Roman" panose="02020603050405020304" pitchFamily="18" charset="0"/>
                <a:cs typeface="Times New Roman" panose="02020603050405020304" pitchFamily="18" charset="0"/>
              </a:rPr>
              <a:t>       Superintendent met with DFS. A plan was developed to start the two students. A teacher with a counseling background was implemented to teach and acclimate the students to our school. </a:t>
            </a:r>
            <a:endParaRPr lang="en-US" sz="1800" b="1" i="1" dirty="0">
              <a:solidFill>
                <a:srgbClr val="7030A0"/>
              </a:solidFill>
              <a:latin typeface="Times New Roman" panose="02020603050405020304" pitchFamily="18" charset="0"/>
              <a:cs typeface="Times New Roman" panose="02020603050405020304" pitchFamily="18" charset="0"/>
            </a:endParaRPr>
          </a:p>
          <a:p>
            <a:pPr marL="400050" indent="-400050">
              <a:lnSpc>
                <a:spcPct val="100000"/>
              </a:lnSpc>
              <a:spcBef>
                <a:spcPts val="0"/>
              </a:spcBef>
              <a:buAutoNum type="romanUcPeriod" startAt="2"/>
            </a:pPr>
            <a:r>
              <a:rPr lang="en-US" sz="1800" b="1" i="1" dirty="0">
                <a:solidFill>
                  <a:srgbClr val="C00000"/>
                </a:solidFill>
                <a:latin typeface="Times New Roman" panose="02020603050405020304" pitchFamily="18" charset="0"/>
                <a:cs typeface="Times New Roman" panose="02020603050405020304" pitchFamily="18" charset="0"/>
              </a:rPr>
              <a:t>Coordination/Alliance with Emergency Services, Media, Others</a:t>
            </a:r>
            <a:r>
              <a:rPr lang="en-US" sz="1800" i="1" dirty="0">
                <a:solidFill>
                  <a:srgbClr val="C00000"/>
                </a:solidFill>
                <a:latin typeface="Times New Roman" panose="02020603050405020304" pitchFamily="18" charset="0"/>
                <a:cs typeface="Times New Roman" panose="02020603050405020304" pitchFamily="18" charset="0"/>
              </a:rPr>
              <a:t>.</a:t>
            </a:r>
          </a:p>
          <a:p>
            <a:pPr marL="0" indent="0">
              <a:lnSpc>
                <a:spcPct val="100000"/>
              </a:lnSpc>
              <a:spcBef>
                <a:spcPts val="0"/>
              </a:spcBef>
              <a:buNone/>
            </a:pPr>
            <a:r>
              <a:rPr lang="en-US" sz="1800" i="1" spc="50" dirty="0">
                <a:latin typeface="Times New Roman" panose="02020603050405020304" pitchFamily="18" charset="0"/>
                <a:cs typeface="Times New Roman" panose="02020603050405020304" pitchFamily="18" charset="0"/>
              </a:rPr>
              <a:t>      Constant communication was followed with DFS officials and family members as were the affected teachers. </a:t>
            </a:r>
          </a:p>
          <a:p>
            <a:pPr marL="400050" indent="-400050">
              <a:spcBef>
                <a:spcPts val="0"/>
              </a:spcBef>
              <a:buAutoNum type="romanUcPeriod" startAt="2"/>
            </a:pPr>
            <a:endParaRPr lang="en-US" sz="1800" i="1" dirty="0">
              <a:solidFill>
                <a:srgbClr val="C00000"/>
              </a:solidFill>
              <a:latin typeface="Times New Roman" panose="02020603050405020304" pitchFamily="18" charset="0"/>
              <a:cs typeface="Times New Roman" panose="02020603050405020304" pitchFamily="18" charset="0"/>
            </a:endParaRPr>
          </a:p>
        </p:txBody>
      </p:sp>
      <p:sp>
        <p:nvSpPr>
          <p:cNvPr id="14" name="TextBox 13">
            <a:extLst>
              <a:ext uri="{FF2B5EF4-FFF2-40B4-BE49-F238E27FC236}">
                <a16:creationId xmlns:a16="http://schemas.microsoft.com/office/drawing/2014/main" id="{2BB95B89-2DB1-3E0C-A68B-2DBFD3A75E70}"/>
              </a:ext>
            </a:extLst>
          </p:cNvPr>
          <p:cNvSpPr txBox="1"/>
          <p:nvPr/>
        </p:nvSpPr>
        <p:spPr>
          <a:xfrm>
            <a:off x="2121110" y="2914059"/>
            <a:ext cx="8633976" cy="3416320"/>
          </a:xfrm>
          <a:prstGeom prst="rect">
            <a:avLst/>
          </a:prstGeom>
          <a:noFill/>
        </p:spPr>
        <p:txBody>
          <a:bodyPr wrap="square" rtlCol="0">
            <a:spAutoFit/>
          </a:bodyPr>
          <a:lstStyle/>
          <a:p>
            <a:r>
              <a:rPr lang="en-US" b="1" dirty="0">
                <a:solidFill>
                  <a:srgbClr val="00B050"/>
                </a:solidFill>
                <a:latin typeface="Times New Roman" panose="02020603050405020304" pitchFamily="18" charset="0"/>
                <a:cs typeface="Times New Roman" panose="02020603050405020304" pitchFamily="18" charset="0"/>
              </a:rPr>
              <a:t>III. </a:t>
            </a:r>
            <a:r>
              <a:rPr lang="en-US" b="1" i="1" dirty="0">
                <a:solidFill>
                  <a:srgbClr val="00B050"/>
                </a:solidFill>
                <a:latin typeface="Times New Roman" panose="02020603050405020304" pitchFamily="18" charset="0"/>
                <a:cs typeface="Times New Roman" panose="02020603050405020304" pitchFamily="18" charset="0"/>
              </a:rPr>
              <a:t>Healthy response to emotional needs of staff, students &amp; community</a:t>
            </a:r>
          </a:p>
          <a:p>
            <a:r>
              <a:rPr lang="en-US" i="1" spc="50" dirty="0">
                <a:latin typeface="Times New Roman" panose="02020603050405020304" pitchFamily="18" charset="0"/>
                <a:cs typeface="Times New Roman" panose="02020603050405020304" pitchFamily="18" charset="0"/>
              </a:rPr>
              <a:t>        Emotional needs were focused on the children involved and their teachers. It was purposely done to not involve to many entities to protect the involved students. School psychologist was involved and that is ongoing.</a:t>
            </a:r>
            <a:endParaRPr lang="en-US" b="1" i="1" dirty="0">
              <a:latin typeface="Times New Roman" panose="02020603050405020304" pitchFamily="18" charset="0"/>
              <a:cs typeface="Times New Roman" panose="02020603050405020304" pitchFamily="18" charset="0"/>
            </a:endParaRPr>
          </a:p>
          <a:p>
            <a:r>
              <a:rPr lang="en-US" b="1" i="1" dirty="0">
                <a:solidFill>
                  <a:srgbClr val="0070C0"/>
                </a:solidFill>
                <a:latin typeface="Times New Roman" panose="02020603050405020304" pitchFamily="18" charset="0"/>
                <a:cs typeface="Times New Roman" panose="02020603050405020304" pitchFamily="18" charset="0"/>
              </a:rPr>
              <a:t>IV. Alliance with Public, Ethnic, Cultural &amp; Religious Communities</a:t>
            </a:r>
          </a:p>
          <a:p>
            <a:r>
              <a:rPr lang="en-US" b="1" i="1" dirty="0">
                <a:latin typeface="Times New Roman" panose="02020603050405020304" pitchFamily="18" charset="0"/>
                <a:cs typeface="Times New Roman" panose="02020603050405020304" pitchFamily="18" charset="0"/>
              </a:rPr>
              <a:t>      </a:t>
            </a:r>
            <a:r>
              <a:rPr lang="en-US" i="1" dirty="0">
                <a:latin typeface="Times New Roman" panose="02020603050405020304" pitchFamily="18" charset="0"/>
                <a:cs typeface="Times New Roman" panose="02020603050405020304" pitchFamily="18" charset="0"/>
              </a:rPr>
              <a:t> Purposeful effort was made to shield students from media coverage.</a:t>
            </a:r>
          </a:p>
          <a:p>
            <a:r>
              <a:rPr lang="en-US" b="1" i="1" dirty="0">
                <a:solidFill>
                  <a:schemeClr val="accent4">
                    <a:lumMod val="75000"/>
                  </a:schemeClr>
                </a:solidFill>
                <a:latin typeface="Times New Roman" panose="02020603050405020304" pitchFamily="18" charset="0"/>
                <a:cs typeface="Times New Roman" panose="02020603050405020304" pitchFamily="18" charset="0"/>
              </a:rPr>
              <a:t>V. </a:t>
            </a:r>
            <a:r>
              <a:rPr lang="en-US" b="1" i="1" dirty="0">
                <a:solidFill>
                  <a:schemeClr val="accent2">
                    <a:lumMod val="75000"/>
                  </a:schemeClr>
                </a:solidFill>
                <a:latin typeface="Times New Roman" panose="02020603050405020304" pitchFamily="18" charset="0"/>
                <a:cs typeface="Times New Roman" panose="02020603050405020304" pitchFamily="18" charset="0"/>
              </a:rPr>
              <a:t>Emotional Support for Response Team Members</a:t>
            </a:r>
          </a:p>
          <a:p>
            <a:r>
              <a:rPr lang="en-US" b="1" i="1" dirty="0">
                <a:solidFill>
                  <a:schemeClr val="accent2">
                    <a:lumMod val="75000"/>
                  </a:schemeClr>
                </a:solidFill>
                <a:latin typeface="Times New Roman" panose="02020603050405020304" pitchFamily="18" charset="0"/>
                <a:cs typeface="Times New Roman" panose="02020603050405020304" pitchFamily="18" charset="0"/>
              </a:rPr>
              <a:t>         </a:t>
            </a:r>
            <a:r>
              <a:rPr lang="en-US" i="1" dirty="0">
                <a:latin typeface="Times New Roman" panose="02020603050405020304" pitchFamily="18" charset="0"/>
                <a:cs typeface="Times New Roman" panose="02020603050405020304" pitchFamily="18" charset="0"/>
              </a:rPr>
              <a:t>Provided if needed.</a:t>
            </a:r>
            <a:endParaRPr lang="en-US" b="1" i="1" dirty="0">
              <a:latin typeface="Times New Roman" panose="02020603050405020304" pitchFamily="18" charset="0"/>
              <a:cs typeface="Times New Roman" panose="02020603050405020304" pitchFamily="18" charset="0"/>
            </a:endParaRPr>
          </a:p>
          <a:p>
            <a:r>
              <a:rPr lang="en-US" b="1" i="1" dirty="0">
                <a:solidFill>
                  <a:srgbClr val="FF0000"/>
                </a:solidFill>
                <a:latin typeface="Times New Roman" panose="02020603050405020304" pitchFamily="18" charset="0"/>
                <a:cs typeface="Times New Roman" panose="02020603050405020304" pitchFamily="18" charset="0"/>
              </a:rPr>
              <a:t>VI. Documentation &amp; Assessment of Response – De-Brief!</a:t>
            </a:r>
          </a:p>
          <a:p>
            <a:r>
              <a:rPr lang="en-US" b="1" i="1" dirty="0">
                <a:solidFill>
                  <a:srgbClr val="00B0F0"/>
                </a:solidFill>
                <a:latin typeface="Times New Roman" panose="02020603050405020304" pitchFamily="18" charset="0"/>
                <a:cs typeface="Times New Roman" panose="02020603050405020304" pitchFamily="18" charset="0"/>
              </a:rPr>
              <a:t>VII. Help with Return to a Healthy Teaching &amp; Learning Environment</a:t>
            </a:r>
          </a:p>
          <a:p>
            <a:r>
              <a:rPr lang="en-US" b="1" i="1" dirty="0">
                <a:solidFill>
                  <a:srgbClr val="00B0F0"/>
                </a:solidFill>
                <a:latin typeface="Times New Roman" panose="02020603050405020304" pitchFamily="18" charset="0"/>
                <a:cs typeface="Times New Roman" panose="02020603050405020304" pitchFamily="18" charset="0"/>
              </a:rPr>
              <a:t>        </a:t>
            </a:r>
            <a:r>
              <a:rPr lang="en-US" i="1" dirty="0">
                <a:latin typeface="Times New Roman" panose="02020603050405020304" pitchFamily="18" charset="0"/>
                <a:cs typeface="Times New Roman" panose="02020603050405020304" pitchFamily="18" charset="0"/>
              </a:rPr>
              <a:t>Tried to make the environment for the affected students as normal and safe as possible.</a:t>
            </a:r>
            <a:endParaRPr lang="en-US" dirty="0">
              <a:latin typeface="Times New Roman" panose="02020603050405020304" pitchFamily="18" charset="0"/>
              <a:cs typeface="Times New Roman" panose="02020603050405020304" pitchFamily="18" charset="0"/>
            </a:endParaRPr>
          </a:p>
          <a:p>
            <a:r>
              <a:rPr lang="en-US" b="1" i="1" dirty="0">
                <a:solidFill>
                  <a:srgbClr val="00B0F0"/>
                </a:solidFill>
                <a:latin typeface="Times New Roman" panose="02020603050405020304" pitchFamily="18" charset="0"/>
                <a:cs typeface="Times New Roman" panose="02020603050405020304" pitchFamily="18" charset="0"/>
              </a:rPr>
              <a:t> </a:t>
            </a:r>
            <a:endParaRPr lang="en-US" dirty="0">
              <a:latin typeface="Times New Roman" panose="02020603050405020304" pitchFamily="18" charset="0"/>
              <a:cs typeface="Times New Roman" panose="02020603050405020304" pitchFamily="18" charset="0"/>
            </a:endParaRPr>
          </a:p>
        </p:txBody>
      </p:sp>
      <p:sp>
        <p:nvSpPr>
          <p:cNvPr id="17" name="TextBox 16">
            <a:extLst>
              <a:ext uri="{FF2B5EF4-FFF2-40B4-BE49-F238E27FC236}">
                <a16:creationId xmlns:a16="http://schemas.microsoft.com/office/drawing/2014/main" id="{0323F9B4-9458-9950-4CF7-97E75168E808}"/>
              </a:ext>
            </a:extLst>
          </p:cNvPr>
          <p:cNvSpPr txBox="1"/>
          <p:nvPr/>
        </p:nvSpPr>
        <p:spPr>
          <a:xfrm>
            <a:off x="9209314" y="6290427"/>
            <a:ext cx="2852057" cy="369332"/>
          </a:xfrm>
          <a:custGeom>
            <a:avLst/>
            <a:gdLst>
              <a:gd name="csX0" fmla="*/ 0 w 2852057"/>
              <a:gd name="csY0" fmla="*/ 0 h 369332"/>
              <a:gd name="csX1" fmla="*/ 541891 w 2852057"/>
              <a:gd name="csY1" fmla="*/ 0 h 369332"/>
              <a:gd name="csX2" fmla="*/ 1140823 w 2852057"/>
              <a:gd name="csY2" fmla="*/ 0 h 369332"/>
              <a:gd name="csX3" fmla="*/ 1654193 w 2852057"/>
              <a:gd name="csY3" fmla="*/ 0 h 369332"/>
              <a:gd name="csX4" fmla="*/ 2224604 w 2852057"/>
              <a:gd name="csY4" fmla="*/ 0 h 369332"/>
              <a:gd name="csX5" fmla="*/ 2852057 w 2852057"/>
              <a:gd name="csY5" fmla="*/ 0 h 369332"/>
              <a:gd name="csX6" fmla="*/ 2852057 w 2852057"/>
              <a:gd name="csY6" fmla="*/ 369332 h 369332"/>
              <a:gd name="csX7" fmla="*/ 2224604 w 2852057"/>
              <a:gd name="csY7" fmla="*/ 369332 h 369332"/>
              <a:gd name="csX8" fmla="*/ 1711234 w 2852057"/>
              <a:gd name="csY8" fmla="*/ 369332 h 369332"/>
              <a:gd name="csX9" fmla="*/ 1112302 w 2852057"/>
              <a:gd name="csY9" fmla="*/ 369332 h 369332"/>
              <a:gd name="csX10" fmla="*/ 598932 w 2852057"/>
              <a:gd name="csY10" fmla="*/ 369332 h 369332"/>
              <a:gd name="csX11" fmla="*/ 0 w 2852057"/>
              <a:gd name="csY11" fmla="*/ 369332 h 369332"/>
              <a:gd name="csX12" fmla="*/ 0 w 2852057"/>
              <a:gd name="csY12" fmla="*/ 0 h 36933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2852057" h="369332" extrusionOk="0">
                <a:moveTo>
                  <a:pt x="0" y="0"/>
                </a:moveTo>
                <a:cubicBezTo>
                  <a:pt x="213346" y="-5729"/>
                  <a:pt x="340592" y="41921"/>
                  <a:pt x="541891" y="0"/>
                </a:cubicBezTo>
                <a:cubicBezTo>
                  <a:pt x="743190" y="-41921"/>
                  <a:pt x="970943" y="23325"/>
                  <a:pt x="1140823" y="0"/>
                </a:cubicBezTo>
                <a:cubicBezTo>
                  <a:pt x="1310703" y="-23325"/>
                  <a:pt x="1539833" y="25480"/>
                  <a:pt x="1654193" y="0"/>
                </a:cubicBezTo>
                <a:cubicBezTo>
                  <a:pt x="1768553" y="-25480"/>
                  <a:pt x="2057937" y="58883"/>
                  <a:pt x="2224604" y="0"/>
                </a:cubicBezTo>
                <a:cubicBezTo>
                  <a:pt x="2391271" y="-58883"/>
                  <a:pt x="2679138" y="60667"/>
                  <a:pt x="2852057" y="0"/>
                </a:cubicBezTo>
                <a:cubicBezTo>
                  <a:pt x="2879686" y="154183"/>
                  <a:pt x="2841842" y="271827"/>
                  <a:pt x="2852057" y="369332"/>
                </a:cubicBezTo>
                <a:cubicBezTo>
                  <a:pt x="2704934" y="394500"/>
                  <a:pt x="2460431" y="333143"/>
                  <a:pt x="2224604" y="369332"/>
                </a:cubicBezTo>
                <a:cubicBezTo>
                  <a:pt x="1988777" y="405521"/>
                  <a:pt x="1872006" y="347806"/>
                  <a:pt x="1711234" y="369332"/>
                </a:cubicBezTo>
                <a:cubicBezTo>
                  <a:pt x="1550462" y="390858"/>
                  <a:pt x="1390130" y="344016"/>
                  <a:pt x="1112302" y="369332"/>
                </a:cubicBezTo>
                <a:cubicBezTo>
                  <a:pt x="834474" y="394648"/>
                  <a:pt x="706955" y="320213"/>
                  <a:pt x="598932" y="369332"/>
                </a:cubicBezTo>
                <a:cubicBezTo>
                  <a:pt x="490909" y="418451"/>
                  <a:pt x="158582" y="367989"/>
                  <a:pt x="0" y="369332"/>
                </a:cubicBezTo>
                <a:cubicBezTo>
                  <a:pt x="-4666" y="263687"/>
                  <a:pt x="27011" y="160285"/>
                  <a:pt x="0" y="0"/>
                </a:cubicBezTo>
                <a:close/>
              </a:path>
            </a:pathLst>
          </a:custGeom>
          <a:noFill/>
          <a:ln>
            <a:solidFill>
              <a:schemeClr val="tx1"/>
            </a:solidFill>
            <a:extLst>
              <a:ext uri="{C807C97D-BFC1-408E-A445-0C87EB9F89A2}">
                <ask:lineSketchStyleProps xmlns:ask="http://schemas.microsoft.com/office/drawing/2018/sketchyshapes" sd="1458767646">
                  <a:prstGeom prst="rect">
                    <a:avLst/>
                  </a:prstGeom>
                  <ask:type>
                    <ask:lineSketchScribble/>
                  </ask:type>
                </ask:lineSketchStyleProps>
              </a:ext>
            </a:extLst>
          </a:ln>
        </p:spPr>
        <p:txBody>
          <a:bodyPr wrap="square" rtlCol="0">
            <a:spAutoFit/>
          </a:bodyPr>
          <a:lstStyle/>
          <a:p>
            <a:r>
              <a:rPr lang="en-US" b="1" dirty="0">
                <a:solidFill>
                  <a:srgbClr val="7030A0"/>
                </a:solidFill>
              </a:rPr>
              <a:t>WRAP UP – QUESTIONS…..</a:t>
            </a:r>
          </a:p>
        </p:txBody>
      </p:sp>
    </p:spTree>
    <p:extLst>
      <p:ext uri="{BB962C8B-B14F-4D97-AF65-F5344CB8AC3E}">
        <p14:creationId xmlns:p14="http://schemas.microsoft.com/office/powerpoint/2010/main" val="38942840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nodePh="1">
                                  <p:stCondLst>
                                    <p:cond delay="0"/>
                                  </p:stCondLst>
                                  <p:endCondLst>
                                    <p:cond evt="begin" delay="0">
                                      <p:tn val="5"/>
                                    </p:cond>
                                  </p:end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anim calcmode="lin" valueType="num">
                                      <p:cBhvr>
                                        <p:cTn id="8"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nodeType="clickEffect">
                                  <p:stCondLst>
                                    <p:cond delay="0"/>
                                  </p:stCondLst>
                                  <p:childTnLst>
                                    <p:set>
                                      <p:cBhvr>
                                        <p:cTn id="13" dur="1" fill="hold">
                                          <p:stCondLst>
                                            <p:cond delay="0"/>
                                          </p:stCondLst>
                                        </p:cTn>
                                        <p:tgtEl>
                                          <p:spTgt spid="13">
                                            <p:txEl>
                                              <p:pRg st="0" end="0"/>
                                            </p:txEl>
                                          </p:spTgt>
                                        </p:tgtEl>
                                        <p:attrNameLst>
                                          <p:attrName>style.visibility</p:attrName>
                                        </p:attrNameLst>
                                      </p:cBhvr>
                                      <p:to>
                                        <p:strVal val="visible"/>
                                      </p:to>
                                    </p:set>
                                    <p:animEffect transition="in" filter="circle(in)">
                                      <p:cBhvr>
                                        <p:cTn id="14" dur="2000"/>
                                        <p:tgtEl>
                                          <p:spTgt spid="1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nodeType="clickEffect">
                                  <p:stCondLst>
                                    <p:cond delay="0"/>
                                  </p:stCondLst>
                                  <p:childTnLst>
                                    <p:set>
                                      <p:cBhvr>
                                        <p:cTn id="18" dur="1" fill="hold">
                                          <p:stCondLst>
                                            <p:cond delay="0"/>
                                          </p:stCondLst>
                                        </p:cTn>
                                        <p:tgtEl>
                                          <p:spTgt spid="13">
                                            <p:txEl>
                                              <p:pRg st="1" end="1"/>
                                            </p:txEl>
                                          </p:spTgt>
                                        </p:tgtEl>
                                        <p:attrNameLst>
                                          <p:attrName>style.visibility</p:attrName>
                                        </p:attrNameLst>
                                      </p:cBhvr>
                                      <p:to>
                                        <p:strVal val="visible"/>
                                      </p:to>
                                    </p:set>
                                    <p:animEffect transition="in" filter="circle(in)">
                                      <p:cBhvr>
                                        <p:cTn id="19" dur="2000"/>
                                        <p:tgtEl>
                                          <p:spTgt spid="13">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13">
                                            <p:txEl>
                                              <p:pRg st="2" end="2"/>
                                            </p:txEl>
                                          </p:spTgt>
                                        </p:tgtEl>
                                        <p:attrNameLst>
                                          <p:attrName>style.visibility</p:attrName>
                                        </p:attrNameLst>
                                      </p:cBhvr>
                                      <p:to>
                                        <p:strVal val="visible"/>
                                      </p:to>
                                    </p:set>
                                    <p:animEffect transition="in" filter="fade">
                                      <p:cBhvr>
                                        <p:cTn id="24" dur="1000"/>
                                        <p:tgtEl>
                                          <p:spTgt spid="13">
                                            <p:txEl>
                                              <p:pRg st="2" end="2"/>
                                            </p:txEl>
                                          </p:spTgt>
                                        </p:tgtEl>
                                      </p:cBhvr>
                                    </p:animEffect>
                                    <p:anim calcmode="lin" valueType="num">
                                      <p:cBhvr>
                                        <p:cTn id="25" dur="1000" fill="hold"/>
                                        <p:tgtEl>
                                          <p:spTgt spid="13">
                                            <p:txEl>
                                              <p:pRg st="2" end="2"/>
                                            </p:txEl>
                                          </p:spTgt>
                                        </p:tgtEl>
                                        <p:attrNameLst>
                                          <p:attrName>ppt_x</p:attrName>
                                        </p:attrNameLst>
                                      </p:cBhvr>
                                      <p:tavLst>
                                        <p:tav tm="0">
                                          <p:val>
                                            <p:strVal val="#ppt_x"/>
                                          </p:val>
                                        </p:tav>
                                        <p:tav tm="100000">
                                          <p:val>
                                            <p:strVal val="#ppt_x"/>
                                          </p:val>
                                        </p:tav>
                                      </p:tavLst>
                                    </p:anim>
                                    <p:anim calcmode="lin" valueType="num">
                                      <p:cBhvr>
                                        <p:cTn id="26" dur="1000" fill="hold"/>
                                        <p:tgtEl>
                                          <p:spTgt spid="1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nodeType="clickEffect">
                                  <p:stCondLst>
                                    <p:cond delay="0"/>
                                  </p:stCondLst>
                                  <p:childTnLst>
                                    <p:set>
                                      <p:cBhvr>
                                        <p:cTn id="30" dur="1" fill="hold">
                                          <p:stCondLst>
                                            <p:cond delay="0"/>
                                          </p:stCondLst>
                                        </p:cTn>
                                        <p:tgtEl>
                                          <p:spTgt spid="13">
                                            <p:txEl>
                                              <p:pRg st="3" end="3"/>
                                            </p:txEl>
                                          </p:spTgt>
                                        </p:tgtEl>
                                        <p:attrNameLst>
                                          <p:attrName>style.visibility</p:attrName>
                                        </p:attrNameLst>
                                      </p:cBhvr>
                                      <p:to>
                                        <p:strVal val="visible"/>
                                      </p:to>
                                    </p:set>
                                    <p:animEffect transition="in" filter="fade">
                                      <p:cBhvr>
                                        <p:cTn id="31" dur="1000"/>
                                        <p:tgtEl>
                                          <p:spTgt spid="13">
                                            <p:txEl>
                                              <p:pRg st="3" end="3"/>
                                            </p:txEl>
                                          </p:spTgt>
                                        </p:tgtEl>
                                      </p:cBhvr>
                                    </p:animEffect>
                                    <p:anim calcmode="lin" valueType="num">
                                      <p:cBhvr>
                                        <p:cTn id="32" dur="1000" fill="hold"/>
                                        <p:tgtEl>
                                          <p:spTgt spid="13">
                                            <p:txEl>
                                              <p:pRg st="3" end="3"/>
                                            </p:txEl>
                                          </p:spTgt>
                                        </p:tgtEl>
                                        <p:attrNameLst>
                                          <p:attrName>ppt_x</p:attrName>
                                        </p:attrNameLst>
                                      </p:cBhvr>
                                      <p:tavLst>
                                        <p:tav tm="0">
                                          <p:val>
                                            <p:strVal val="#ppt_x"/>
                                          </p:val>
                                        </p:tav>
                                        <p:tav tm="100000">
                                          <p:val>
                                            <p:strVal val="#ppt_x"/>
                                          </p:val>
                                        </p:tav>
                                      </p:tavLst>
                                    </p:anim>
                                    <p:anim calcmode="lin" valueType="num">
                                      <p:cBhvr>
                                        <p:cTn id="33" dur="1000" fill="hold"/>
                                        <p:tgtEl>
                                          <p:spTgt spid="1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1" presetClass="entr" presetSubtype="1" fill="hold" nodeType="clickEffect">
                                  <p:stCondLst>
                                    <p:cond delay="0"/>
                                  </p:stCondLst>
                                  <p:childTnLst>
                                    <p:set>
                                      <p:cBhvr>
                                        <p:cTn id="37" dur="1" fill="hold">
                                          <p:stCondLst>
                                            <p:cond delay="0"/>
                                          </p:stCondLst>
                                        </p:cTn>
                                        <p:tgtEl>
                                          <p:spTgt spid="14">
                                            <p:txEl>
                                              <p:pRg st="0" end="0"/>
                                            </p:txEl>
                                          </p:spTgt>
                                        </p:tgtEl>
                                        <p:attrNameLst>
                                          <p:attrName>style.visibility</p:attrName>
                                        </p:attrNameLst>
                                      </p:cBhvr>
                                      <p:to>
                                        <p:strVal val="visible"/>
                                      </p:to>
                                    </p:set>
                                    <p:animEffect transition="in" filter="wheel(1)">
                                      <p:cBhvr>
                                        <p:cTn id="38" dur="2000"/>
                                        <p:tgtEl>
                                          <p:spTgt spid="14">
                                            <p:txEl>
                                              <p:pRg st="0" end="0"/>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21" presetClass="entr" presetSubtype="1" fill="hold" nodeType="clickEffect">
                                  <p:stCondLst>
                                    <p:cond delay="0"/>
                                  </p:stCondLst>
                                  <p:childTnLst>
                                    <p:set>
                                      <p:cBhvr>
                                        <p:cTn id="42" dur="1" fill="hold">
                                          <p:stCondLst>
                                            <p:cond delay="0"/>
                                          </p:stCondLst>
                                        </p:cTn>
                                        <p:tgtEl>
                                          <p:spTgt spid="14">
                                            <p:txEl>
                                              <p:pRg st="1" end="1"/>
                                            </p:txEl>
                                          </p:spTgt>
                                        </p:tgtEl>
                                        <p:attrNameLst>
                                          <p:attrName>style.visibility</p:attrName>
                                        </p:attrNameLst>
                                      </p:cBhvr>
                                      <p:to>
                                        <p:strVal val="visible"/>
                                      </p:to>
                                    </p:set>
                                    <p:animEffect transition="in" filter="wheel(1)">
                                      <p:cBhvr>
                                        <p:cTn id="43" dur="2000"/>
                                        <p:tgtEl>
                                          <p:spTgt spid="14">
                                            <p:txEl>
                                              <p:pRg st="1" end="1"/>
                                            </p:txEl>
                                          </p:spTgt>
                                        </p:tgtEl>
                                      </p:cBhvr>
                                    </p:animEffect>
                                  </p:childTnLst>
                                </p:cTn>
                              </p:par>
                            </p:childTnLst>
                          </p:cTn>
                        </p:par>
                      </p:childTnLst>
                    </p:cTn>
                  </p:par>
                  <p:par>
                    <p:cTn id="44" fill="hold">
                      <p:stCondLst>
                        <p:cond delay="indefinite"/>
                      </p:stCondLst>
                      <p:childTnLst>
                        <p:par>
                          <p:cTn id="45" fill="hold">
                            <p:stCondLst>
                              <p:cond delay="0"/>
                            </p:stCondLst>
                            <p:childTnLst>
                              <p:par>
                                <p:cTn id="46" presetID="21" presetClass="entr" presetSubtype="1" fill="hold" nodeType="clickEffect">
                                  <p:stCondLst>
                                    <p:cond delay="0"/>
                                  </p:stCondLst>
                                  <p:childTnLst>
                                    <p:set>
                                      <p:cBhvr>
                                        <p:cTn id="47" dur="1" fill="hold">
                                          <p:stCondLst>
                                            <p:cond delay="0"/>
                                          </p:stCondLst>
                                        </p:cTn>
                                        <p:tgtEl>
                                          <p:spTgt spid="14">
                                            <p:txEl>
                                              <p:pRg st="2" end="2"/>
                                            </p:txEl>
                                          </p:spTgt>
                                        </p:tgtEl>
                                        <p:attrNameLst>
                                          <p:attrName>style.visibility</p:attrName>
                                        </p:attrNameLst>
                                      </p:cBhvr>
                                      <p:to>
                                        <p:strVal val="visible"/>
                                      </p:to>
                                    </p:set>
                                    <p:animEffect transition="in" filter="wheel(1)">
                                      <p:cBhvr>
                                        <p:cTn id="48" dur="2000"/>
                                        <p:tgtEl>
                                          <p:spTgt spid="14">
                                            <p:txEl>
                                              <p:pRg st="2" end="2"/>
                                            </p:txEl>
                                          </p:spTgt>
                                        </p:tgtEl>
                                      </p:cBhvr>
                                    </p:animEffect>
                                  </p:childTnLst>
                                </p:cTn>
                              </p:par>
                            </p:childTnLst>
                          </p:cTn>
                        </p:par>
                      </p:childTnLst>
                    </p:cTn>
                  </p:par>
                  <p:par>
                    <p:cTn id="49" fill="hold">
                      <p:stCondLst>
                        <p:cond delay="indefinite"/>
                      </p:stCondLst>
                      <p:childTnLst>
                        <p:par>
                          <p:cTn id="50" fill="hold">
                            <p:stCondLst>
                              <p:cond delay="0"/>
                            </p:stCondLst>
                            <p:childTnLst>
                              <p:par>
                                <p:cTn id="51" presetID="21" presetClass="entr" presetSubtype="1" fill="hold" nodeType="clickEffect">
                                  <p:stCondLst>
                                    <p:cond delay="0"/>
                                  </p:stCondLst>
                                  <p:childTnLst>
                                    <p:set>
                                      <p:cBhvr>
                                        <p:cTn id="52" dur="1" fill="hold">
                                          <p:stCondLst>
                                            <p:cond delay="0"/>
                                          </p:stCondLst>
                                        </p:cTn>
                                        <p:tgtEl>
                                          <p:spTgt spid="14">
                                            <p:txEl>
                                              <p:pRg st="3" end="3"/>
                                            </p:txEl>
                                          </p:spTgt>
                                        </p:tgtEl>
                                        <p:attrNameLst>
                                          <p:attrName>style.visibility</p:attrName>
                                        </p:attrNameLst>
                                      </p:cBhvr>
                                      <p:to>
                                        <p:strVal val="visible"/>
                                      </p:to>
                                    </p:set>
                                    <p:animEffect transition="in" filter="wheel(1)">
                                      <p:cBhvr>
                                        <p:cTn id="53" dur="2000"/>
                                        <p:tgtEl>
                                          <p:spTgt spid="14">
                                            <p:txEl>
                                              <p:pRg st="3" end="3"/>
                                            </p:txEl>
                                          </p:spTgt>
                                        </p:tgtEl>
                                      </p:cBhvr>
                                    </p:animEffect>
                                  </p:childTnLst>
                                </p:cTn>
                              </p:par>
                            </p:childTnLst>
                          </p:cTn>
                        </p:par>
                      </p:childTnLst>
                    </p:cTn>
                  </p:par>
                  <p:par>
                    <p:cTn id="54" fill="hold">
                      <p:stCondLst>
                        <p:cond delay="indefinite"/>
                      </p:stCondLst>
                      <p:childTnLst>
                        <p:par>
                          <p:cTn id="55" fill="hold">
                            <p:stCondLst>
                              <p:cond delay="0"/>
                            </p:stCondLst>
                            <p:childTnLst>
                              <p:par>
                                <p:cTn id="56" presetID="21" presetClass="entr" presetSubtype="1" fill="hold" nodeType="clickEffect">
                                  <p:stCondLst>
                                    <p:cond delay="0"/>
                                  </p:stCondLst>
                                  <p:childTnLst>
                                    <p:set>
                                      <p:cBhvr>
                                        <p:cTn id="57" dur="1" fill="hold">
                                          <p:stCondLst>
                                            <p:cond delay="0"/>
                                          </p:stCondLst>
                                        </p:cTn>
                                        <p:tgtEl>
                                          <p:spTgt spid="14">
                                            <p:txEl>
                                              <p:pRg st="4" end="4"/>
                                            </p:txEl>
                                          </p:spTgt>
                                        </p:tgtEl>
                                        <p:attrNameLst>
                                          <p:attrName>style.visibility</p:attrName>
                                        </p:attrNameLst>
                                      </p:cBhvr>
                                      <p:to>
                                        <p:strVal val="visible"/>
                                      </p:to>
                                    </p:set>
                                    <p:animEffect transition="in" filter="wheel(1)">
                                      <p:cBhvr>
                                        <p:cTn id="58" dur="2000"/>
                                        <p:tgtEl>
                                          <p:spTgt spid="14">
                                            <p:txEl>
                                              <p:pRg st="4" end="4"/>
                                            </p:txEl>
                                          </p:spTgt>
                                        </p:tgtEl>
                                      </p:cBhvr>
                                    </p:animEffect>
                                  </p:childTnLst>
                                </p:cTn>
                              </p:par>
                            </p:childTnLst>
                          </p:cTn>
                        </p:par>
                      </p:childTnLst>
                    </p:cTn>
                  </p:par>
                  <p:par>
                    <p:cTn id="59" fill="hold">
                      <p:stCondLst>
                        <p:cond delay="indefinite"/>
                      </p:stCondLst>
                      <p:childTnLst>
                        <p:par>
                          <p:cTn id="60" fill="hold">
                            <p:stCondLst>
                              <p:cond delay="0"/>
                            </p:stCondLst>
                            <p:childTnLst>
                              <p:par>
                                <p:cTn id="61" presetID="21" presetClass="entr" presetSubtype="1" fill="hold" nodeType="clickEffect">
                                  <p:stCondLst>
                                    <p:cond delay="0"/>
                                  </p:stCondLst>
                                  <p:childTnLst>
                                    <p:set>
                                      <p:cBhvr>
                                        <p:cTn id="62" dur="1" fill="hold">
                                          <p:stCondLst>
                                            <p:cond delay="0"/>
                                          </p:stCondLst>
                                        </p:cTn>
                                        <p:tgtEl>
                                          <p:spTgt spid="14">
                                            <p:txEl>
                                              <p:pRg st="5" end="5"/>
                                            </p:txEl>
                                          </p:spTgt>
                                        </p:tgtEl>
                                        <p:attrNameLst>
                                          <p:attrName>style.visibility</p:attrName>
                                        </p:attrNameLst>
                                      </p:cBhvr>
                                      <p:to>
                                        <p:strVal val="visible"/>
                                      </p:to>
                                    </p:set>
                                    <p:animEffect transition="in" filter="wheel(1)">
                                      <p:cBhvr>
                                        <p:cTn id="63" dur="2000"/>
                                        <p:tgtEl>
                                          <p:spTgt spid="14">
                                            <p:txEl>
                                              <p:pRg st="5" end="5"/>
                                            </p:txEl>
                                          </p:spTgt>
                                        </p:tgtEl>
                                      </p:cBhvr>
                                    </p:animEffect>
                                  </p:childTnLst>
                                </p:cTn>
                              </p:par>
                            </p:childTnLst>
                          </p:cTn>
                        </p:par>
                      </p:childTnLst>
                    </p:cTn>
                  </p:par>
                  <p:par>
                    <p:cTn id="64" fill="hold">
                      <p:stCondLst>
                        <p:cond delay="indefinite"/>
                      </p:stCondLst>
                      <p:childTnLst>
                        <p:par>
                          <p:cTn id="65" fill="hold">
                            <p:stCondLst>
                              <p:cond delay="0"/>
                            </p:stCondLst>
                            <p:childTnLst>
                              <p:par>
                                <p:cTn id="66" presetID="21" presetClass="entr" presetSubtype="1" fill="hold" nodeType="clickEffect">
                                  <p:stCondLst>
                                    <p:cond delay="0"/>
                                  </p:stCondLst>
                                  <p:childTnLst>
                                    <p:set>
                                      <p:cBhvr>
                                        <p:cTn id="67" dur="1" fill="hold">
                                          <p:stCondLst>
                                            <p:cond delay="0"/>
                                          </p:stCondLst>
                                        </p:cTn>
                                        <p:tgtEl>
                                          <p:spTgt spid="14">
                                            <p:txEl>
                                              <p:pRg st="6" end="6"/>
                                            </p:txEl>
                                          </p:spTgt>
                                        </p:tgtEl>
                                        <p:attrNameLst>
                                          <p:attrName>style.visibility</p:attrName>
                                        </p:attrNameLst>
                                      </p:cBhvr>
                                      <p:to>
                                        <p:strVal val="visible"/>
                                      </p:to>
                                    </p:set>
                                    <p:animEffect transition="in" filter="wheel(1)">
                                      <p:cBhvr>
                                        <p:cTn id="68" dur="2000"/>
                                        <p:tgtEl>
                                          <p:spTgt spid="14">
                                            <p:txEl>
                                              <p:pRg st="6" end="6"/>
                                            </p:txEl>
                                          </p:spTgt>
                                        </p:tgtEl>
                                      </p:cBhvr>
                                    </p:animEffect>
                                  </p:childTnLst>
                                </p:cTn>
                              </p:par>
                            </p:childTnLst>
                          </p:cTn>
                        </p:par>
                      </p:childTnLst>
                    </p:cTn>
                  </p:par>
                  <p:par>
                    <p:cTn id="69" fill="hold">
                      <p:stCondLst>
                        <p:cond delay="indefinite"/>
                      </p:stCondLst>
                      <p:childTnLst>
                        <p:par>
                          <p:cTn id="70" fill="hold">
                            <p:stCondLst>
                              <p:cond delay="0"/>
                            </p:stCondLst>
                            <p:childTnLst>
                              <p:par>
                                <p:cTn id="71" presetID="21" presetClass="entr" presetSubtype="1" fill="hold" nodeType="clickEffect">
                                  <p:stCondLst>
                                    <p:cond delay="0"/>
                                  </p:stCondLst>
                                  <p:childTnLst>
                                    <p:set>
                                      <p:cBhvr>
                                        <p:cTn id="72" dur="1" fill="hold">
                                          <p:stCondLst>
                                            <p:cond delay="0"/>
                                          </p:stCondLst>
                                        </p:cTn>
                                        <p:tgtEl>
                                          <p:spTgt spid="14">
                                            <p:txEl>
                                              <p:pRg st="7" end="7"/>
                                            </p:txEl>
                                          </p:spTgt>
                                        </p:tgtEl>
                                        <p:attrNameLst>
                                          <p:attrName>style.visibility</p:attrName>
                                        </p:attrNameLst>
                                      </p:cBhvr>
                                      <p:to>
                                        <p:strVal val="visible"/>
                                      </p:to>
                                    </p:set>
                                    <p:animEffect transition="in" filter="wheel(1)">
                                      <p:cBhvr>
                                        <p:cTn id="73" dur="2000"/>
                                        <p:tgtEl>
                                          <p:spTgt spid="14">
                                            <p:txEl>
                                              <p:pRg st="7" end="7"/>
                                            </p:txEl>
                                          </p:spTgt>
                                        </p:tgtEl>
                                      </p:cBhvr>
                                    </p:animEffect>
                                  </p:childTnLst>
                                </p:cTn>
                              </p:par>
                            </p:childTnLst>
                          </p:cTn>
                        </p:par>
                      </p:childTnLst>
                    </p:cTn>
                  </p:par>
                  <p:par>
                    <p:cTn id="74" fill="hold">
                      <p:stCondLst>
                        <p:cond delay="indefinite"/>
                      </p:stCondLst>
                      <p:childTnLst>
                        <p:par>
                          <p:cTn id="75" fill="hold">
                            <p:stCondLst>
                              <p:cond delay="0"/>
                            </p:stCondLst>
                            <p:childTnLst>
                              <p:par>
                                <p:cTn id="76" presetID="21" presetClass="entr" presetSubtype="1" fill="hold" nodeType="clickEffect">
                                  <p:stCondLst>
                                    <p:cond delay="0"/>
                                  </p:stCondLst>
                                  <p:childTnLst>
                                    <p:set>
                                      <p:cBhvr>
                                        <p:cTn id="77" dur="1" fill="hold">
                                          <p:stCondLst>
                                            <p:cond delay="0"/>
                                          </p:stCondLst>
                                        </p:cTn>
                                        <p:tgtEl>
                                          <p:spTgt spid="14">
                                            <p:txEl>
                                              <p:pRg st="8" end="8"/>
                                            </p:txEl>
                                          </p:spTgt>
                                        </p:tgtEl>
                                        <p:attrNameLst>
                                          <p:attrName>style.visibility</p:attrName>
                                        </p:attrNameLst>
                                      </p:cBhvr>
                                      <p:to>
                                        <p:strVal val="visible"/>
                                      </p:to>
                                    </p:set>
                                    <p:animEffect transition="in" filter="wheel(1)">
                                      <p:cBhvr>
                                        <p:cTn id="78" dur="2000"/>
                                        <p:tgtEl>
                                          <p:spTgt spid="14">
                                            <p:txEl>
                                              <p:pRg st="8" end="8"/>
                                            </p:txEl>
                                          </p:spTgt>
                                        </p:tgtEl>
                                      </p:cBhvr>
                                    </p:animEffect>
                                  </p:childTnLst>
                                </p:cTn>
                              </p:par>
                            </p:childTnLst>
                          </p:cTn>
                        </p:par>
                      </p:childTnLst>
                    </p:cTn>
                  </p:par>
                  <p:par>
                    <p:cTn id="79" fill="hold">
                      <p:stCondLst>
                        <p:cond delay="indefinite"/>
                      </p:stCondLst>
                      <p:childTnLst>
                        <p:par>
                          <p:cTn id="80" fill="hold">
                            <p:stCondLst>
                              <p:cond delay="0"/>
                            </p:stCondLst>
                            <p:childTnLst>
                              <p:par>
                                <p:cTn id="81" presetID="21" presetClass="entr" presetSubtype="1" fill="hold" nodeType="clickEffect">
                                  <p:stCondLst>
                                    <p:cond delay="0"/>
                                  </p:stCondLst>
                                  <p:childTnLst>
                                    <p:set>
                                      <p:cBhvr>
                                        <p:cTn id="82" dur="1" fill="hold">
                                          <p:stCondLst>
                                            <p:cond delay="0"/>
                                          </p:stCondLst>
                                        </p:cTn>
                                        <p:tgtEl>
                                          <p:spTgt spid="14">
                                            <p:txEl>
                                              <p:pRg st="9" end="9"/>
                                            </p:txEl>
                                          </p:spTgt>
                                        </p:tgtEl>
                                        <p:attrNameLst>
                                          <p:attrName>style.visibility</p:attrName>
                                        </p:attrNameLst>
                                      </p:cBhvr>
                                      <p:to>
                                        <p:strVal val="visible"/>
                                      </p:to>
                                    </p:set>
                                    <p:animEffect transition="in" filter="wheel(1)">
                                      <p:cBhvr>
                                        <p:cTn id="83" dur="2000"/>
                                        <p:tgtEl>
                                          <p:spTgt spid="14">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A6A74D-2012-833B-E8BA-492F5FB28B4C}"/>
              </a:ext>
            </a:extLst>
          </p:cNvPr>
          <p:cNvSpPr>
            <a:spLocks noGrp="1"/>
          </p:cNvSpPr>
          <p:nvPr>
            <p:ph type="ctrTitle"/>
          </p:nvPr>
        </p:nvSpPr>
        <p:spPr>
          <a:xfrm>
            <a:off x="8099897" y="1209587"/>
            <a:ext cx="3656674" cy="605602"/>
          </a:xfrm>
        </p:spPr>
        <p:txBody>
          <a:bodyPr/>
          <a:lstStyle/>
          <a:p>
            <a:r>
              <a:rPr lang="en-US" sz="4800" dirty="0">
                <a:solidFill>
                  <a:srgbClr val="0070C0"/>
                </a:solidFill>
                <a:latin typeface="Algerian" panose="04020705040A02060702" pitchFamily="82" charset="0"/>
              </a:rPr>
              <a:t>**WRAP UP</a:t>
            </a:r>
          </a:p>
        </p:txBody>
      </p:sp>
      <p:sp>
        <p:nvSpPr>
          <p:cNvPr id="4" name="Title 1">
            <a:extLst>
              <a:ext uri="{FF2B5EF4-FFF2-40B4-BE49-F238E27FC236}">
                <a16:creationId xmlns:a16="http://schemas.microsoft.com/office/drawing/2014/main" id="{978C36B2-75FC-85E8-CB53-15D8A4F1A872}"/>
              </a:ext>
            </a:extLst>
          </p:cNvPr>
          <p:cNvSpPr txBox="1">
            <a:spLocks/>
          </p:cNvSpPr>
          <p:nvPr/>
        </p:nvSpPr>
        <p:spPr>
          <a:xfrm>
            <a:off x="1828800" y="5622488"/>
            <a:ext cx="7817617" cy="605602"/>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3600" kern="1200" cap="all" spc="150" baseline="0">
                <a:solidFill>
                  <a:schemeClr val="tx1"/>
                </a:solidFill>
                <a:latin typeface="+mj-lt"/>
                <a:ea typeface="+mj-ea"/>
                <a:cs typeface="+mj-cs"/>
              </a:defRPr>
            </a:lvl1pPr>
          </a:lstStyle>
          <a:p>
            <a:pPr algn="ctr"/>
            <a:r>
              <a:rPr lang="en-US" sz="3000" i="1" dirty="0">
                <a:solidFill>
                  <a:srgbClr val="002060"/>
                </a:solidFill>
                <a:latin typeface="Algerian" panose="04020705040A02060702" pitchFamily="82" charset="0"/>
              </a:rPr>
              <a:t>Dillon Elementary School </a:t>
            </a:r>
          </a:p>
          <a:p>
            <a:pPr algn="ctr"/>
            <a:r>
              <a:rPr lang="en-US" sz="3000" i="1" dirty="0">
                <a:solidFill>
                  <a:srgbClr val="002060"/>
                </a:solidFill>
                <a:latin typeface="Algerian" panose="04020705040A02060702" pitchFamily="82" charset="0"/>
              </a:rPr>
              <a:t>District #10 - Crisis Team</a:t>
            </a:r>
          </a:p>
        </p:txBody>
      </p:sp>
    </p:spTree>
    <p:extLst>
      <p:ext uri="{BB962C8B-B14F-4D97-AF65-F5344CB8AC3E}">
        <p14:creationId xmlns:p14="http://schemas.microsoft.com/office/powerpoint/2010/main" val="21042347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EF5859-10C9-4588-9727-B9362E26C29D}"/>
              </a:ext>
            </a:extLst>
          </p:cNvPr>
          <p:cNvSpPr>
            <a:spLocks noGrp="1"/>
          </p:cNvSpPr>
          <p:nvPr>
            <p:ph type="title"/>
          </p:nvPr>
        </p:nvSpPr>
        <p:spPr>
          <a:xfrm>
            <a:off x="1333500" y="1020445"/>
            <a:ext cx="2895600" cy="1325563"/>
          </a:xfrm>
        </p:spPr>
        <p:txBody>
          <a:bodyPr>
            <a:normAutofit/>
          </a:bodyPr>
          <a:lstStyle/>
          <a:p>
            <a:r>
              <a:rPr lang="en-US" sz="3000" dirty="0"/>
              <a:t>AGENDA</a:t>
            </a:r>
          </a:p>
        </p:txBody>
      </p:sp>
      <p:sp>
        <p:nvSpPr>
          <p:cNvPr id="3" name="Content Placeholder 2">
            <a:extLst>
              <a:ext uri="{FF2B5EF4-FFF2-40B4-BE49-F238E27FC236}">
                <a16:creationId xmlns:a16="http://schemas.microsoft.com/office/drawing/2014/main" id="{5671D7E5-EF66-4BCD-8DAA-E9061157F0BE}"/>
              </a:ext>
            </a:extLst>
          </p:cNvPr>
          <p:cNvSpPr>
            <a:spLocks noGrp="1"/>
          </p:cNvSpPr>
          <p:nvPr>
            <p:ph idx="1"/>
          </p:nvPr>
        </p:nvSpPr>
        <p:spPr>
          <a:xfrm>
            <a:off x="1333500" y="2674013"/>
            <a:ext cx="2895600" cy="3269589"/>
          </a:xfrm>
        </p:spPr>
        <p:txBody>
          <a:bodyPr>
            <a:noAutofit/>
          </a:bodyPr>
          <a:lstStyle/>
          <a:p>
            <a:pPr marL="285750" indent="-285750">
              <a:buFont typeface="Wingdings" panose="05000000000000000000" pitchFamily="2" charset="2"/>
              <a:buChar char="q"/>
            </a:pPr>
            <a:r>
              <a:rPr lang="en-US" sz="2000" dirty="0"/>
              <a:t>Dillon Elementary Crisis Team Overview</a:t>
            </a:r>
          </a:p>
          <a:p>
            <a:pPr marL="285750" indent="-285750">
              <a:buFont typeface="Wingdings" panose="05000000000000000000" pitchFamily="2" charset="2"/>
              <a:buChar char="q"/>
            </a:pPr>
            <a:r>
              <a:rPr lang="en-US" sz="2000" dirty="0"/>
              <a:t>Individual Scenarios</a:t>
            </a:r>
          </a:p>
          <a:p>
            <a:pPr marL="285750" indent="-285750">
              <a:buFont typeface="Wingdings" panose="05000000000000000000" pitchFamily="2" charset="2"/>
              <a:buChar char="q"/>
            </a:pPr>
            <a:r>
              <a:rPr lang="en-US" sz="2000" dirty="0"/>
              <a:t>Question Session</a:t>
            </a:r>
          </a:p>
        </p:txBody>
      </p:sp>
      <p:sp>
        <p:nvSpPr>
          <p:cNvPr id="5" name="Slide Number Placeholder 5">
            <a:extLst>
              <a:ext uri="{FF2B5EF4-FFF2-40B4-BE49-F238E27FC236}">
                <a16:creationId xmlns:a16="http://schemas.microsoft.com/office/drawing/2014/main" id="{B02A8827-B1A1-2D2F-D6DD-E886B886C43E}"/>
              </a:ext>
            </a:extLst>
          </p:cNvPr>
          <p:cNvSpPr>
            <a:spLocks noGrp="1"/>
          </p:cNvSpPr>
          <p:nvPr>
            <p:ph type="sldNum" sz="quarter" idx="12"/>
          </p:nvPr>
        </p:nvSpPr>
        <p:spPr>
          <a:xfrm>
            <a:off x="10373350" y="6356349"/>
            <a:ext cx="987552" cy="365125"/>
          </a:xfrm>
        </p:spPr>
        <p:txBody>
          <a:bodyPr/>
          <a:lstStyle/>
          <a:p>
            <a:fld id="{A49DFD55-3C28-40EF-9E31-A92D2E4017FF}" type="slidenum">
              <a:rPr lang="en-US" smtClean="0"/>
              <a:pPr/>
              <a:t>2</a:t>
            </a:fld>
            <a:endParaRPr lang="en-US" dirty="0"/>
          </a:p>
        </p:txBody>
      </p:sp>
    </p:spTree>
    <p:extLst>
      <p:ext uri="{BB962C8B-B14F-4D97-AF65-F5344CB8AC3E}">
        <p14:creationId xmlns:p14="http://schemas.microsoft.com/office/powerpoint/2010/main" val="17132195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28DBD1-DB29-D44F-FD5A-3071BB37EF37}"/>
              </a:ext>
            </a:extLst>
          </p:cNvPr>
          <p:cNvSpPr>
            <a:spLocks noGrp="1"/>
          </p:cNvSpPr>
          <p:nvPr>
            <p:ph type="ctrTitle"/>
          </p:nvPr>
        </p:nvSpPr>
        <p:spPr>
          <a:xfrm>
            <a:off x="4719783" y="487018"/>
            <a:ext cx="6451138" cy="2416956"/>
          </a:xfrm>
        </p:spPr>
        <p:txBody>
          <a:bodyPr/>
          <a:lstStyle/>
          <a:p>
            <a:pPr algn="ctr"/>
            <a:r>
              <a:rPr lang="en-US" sz="4000" dirty="0">
                <a:latin typeface="Amasis MT Pro Medium" panose="02040604050005020304" pitchFamily="18" charset="0"/>
              </a:rPr>
              <a:t>Dillon elementary crisis team</a:t>
            </a:r>
            <a:br>
              <a:rPr lang="en-US" dirty="0"/>
            </a:br>
            <a:br>
              <a:rPr lang="en-US" dirty="0"/>
            </a:br>
            <a:r>
              <a:rPr lang="en-US" dirty="0">
                <a:latin typeface="Agency FB" panose="020B0503020202020204" pitchFamily="34" charset="0"/>
              </a:rPr>
              <a:t>overview/protocol for crisis</a:t>
            </a:r>
          </a:p>
        </p:txBody>
      </p:sp>
      <p:sp>
        <p:nvSpPr>
          <p:cNvPr id="3" name="TextBox 2">
            <a:extLst>
              <a:ext uri="{FF2B5EF4-FFF2-40B4-BE49-F238E27FC236}">
                <a16:creationId xmlns:a16="http://schemas.microsoft.com/office/drawing/2014/main" id="{CD428BA3-3F07-1CDB-E543-3DF6A42E1CC3}"/>
              </a:ext>
            </a:extLst>
          </p:cNvPr>
          <p:cNvSpPr txBox="1"/>
          <p:nvPr/>
        </p:nvSpPr>
        <p:spPr>
          <a:xfrm>
            <a:off x="813917" y="5536642"/>
            <a:ext cx="4089679" cy="954107"/>
          </a:xfrm>
          <a:custGeom>
            <a:avLst/>
            <a:gdLst>
              <a:gd name="csX0" fmla="*/ 0 w 4089679"/>
              <a:gd name="csY0" fmla="*/ 0 h 954107"/>
              <a:gd name="csX1" fmla="*/ 640716 w 4089679"/>
              <a:gd name="csY1" fmla="*/ 0 h 954107"/>
              <a:gd name="csX2" fmla="*/ 1199639 w 4089679"/>
              <a:gd name="csY2" fmla="*/ 0 h 954107"/>
              <a:gd name="csX3" fmla="*/ 1799459 w 4089679"/>
              <a:gd name="csY3" fmla="*/ 0 h 954107"/>
              <a:gd name="csX4" fmla="*/ 2440175 w 4089679"/>
              <a:gd name="csY4" fmla="*/ 0 h 954107"/>
              <a:gd name="csX5" fmla="*/ 2999098 w 4089679"/>
              <a:gd name="csY5" fmla="*/ 0 h 954107"/>
              <a:gd name="csX6" fmla="*/ 4089679 w 4089679"/>
              <a:gd name="csY6" fmla="*/ 0 h 954107"/>
              <a:gd name="csX7" fmla="*/ 4089679 w 4089679"/>
              <a:gd name="csY7" fmla="*/ 467512 h 954107"/>
              <a:gd name="csX8" fmla="*/ 4089679 w 4089679"/>
              <a:gd name="csY8" fmla="*/ 954107 h 954107"/>
              <a:gd name="csX9" fmla="*/ 3326272 w 4089679"/>
              <a:gd name="csY9" fmla="*/ 954107 h 954107"/>
              <a:gd name="csX10" fmla="*/ 2685556 w 4089679"/>
              <a:gd name="csY10" fmla="*/ 954107 h 954107"/>
              <a:gd name="csX11" fmla="*/ 2003943 w 4089679"/>
              <a:gd name="csY11" fmla="*/ 954107 h 954107"/>
              <a:gd name="csX12" fmla="*/ 1445020 w 4089679"/>
              <a:gd name="csY12" fmla="*/ 954107 h 954107"/>
              <a:gd name="csX13" fmla="*/ 681613 w 4089679"/>
              <a:gd name="csY13" fmla="*/ 954107 h 954107"/>
              <a:gd name="csX14" fmla="*/ 0 w 4089679"/>
              <a:gd name="csY14" fmla="*/ 954107 h 954107"/>
              <a:gd name="csX15" fmla="*/ 0 w 4089679"/>
              <a:gd name="csY15" fmla="*/ 467512 h 954107"/>
              <a:gd name="csX16" fmla="*/ 0 w 4089679"/>
              <a:gd name="csY16" fmla="*/ 0 h 95410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089679" h="954107" extrusionOk="0">
                <a:moveTo>
                  <a:pt x="0" y="0"/>
                </a:moveTo>
                <a:cubicBezTo>
                  <a:pt x="243386" y="-4239"/>
                  <a:pt x="476025" y="14809"/>
                  <a:pt x="640716" y="0"/>
                </a:cubicBezTo>
                <a:cubicBezTo>
                  <a:pt x="805407" y="-14809"/>
                  <a:pt x="956202" y="-2424"/>
                  <a:pt x="1199639" y="0"/>
                </a:cubicBezTo>
                <a:cubicBezTo>
                  <a:pt x="1443076" y="2424"/>
                  <a:pt x="1619045" y="-21722"/>
                  <a:pt x="1799459" y="0"/>
                </a:cubicBezTo>
                <a:cubicBezTo>
                  <a:pt x="1979873" y="21722"/>
                  <a:pt x="2239951" y="-10048"/>
                  <a:pt x="2440175" y="0"/>
                </a:cubicBezTo>
                <a:cubicBezTo>
                  <a:pt x="2640399" y="10048"/>
                  <a:pt x="2822456" y="-15001"/>
                  <a:pt x="2999098" y="0"/>
                </a:cubicBezTo>
                <a:cubicBezTo>
                  <a:pt x="3175740" y="15001"/>
                  <a:pt x="3746311" y="9967"/>
                  <a:pt x="4089679" y="0"/>
                </a:cubicBezTo>
                <a:cubicBezTo>
                  <a:pt x="4100191" y="198825"/>
                  <a:pt x="4067171" y="251956"/>
                  <a:pt x="4089679" y="467512"/>
                </a:cubicBezTo>
                <a:cubicBezTo>
                  <a:pt x="4112187" y="683068"/>
                  <a:pt x="4087018" y="828035"/>
                  <a:pt x="4089679" y="954107"/>
                </a:cubicBezTo>
                <a:cubicBezTo>
                  <a:pt x="3895247" y="943211"/>
                  <a:pt x="3642178" y="982332"/>
                  <a:pt x="3326272" y="954107"/>
                </a:cubicBezTo>
                <a:cubicBezTo>
                  <a:pt x="3010366" y="925882"/>
                  <a:pt x="2904477" y="985494"/>
                  <a:pt x="2685556" y="954107"/>
                </a:cubicBezTo>
                <a:cubicBezTo>
                  <a:pt x="2466635" y="922720"/>
                  <a:pt x="2311053" y="957952"/>
                  <a:pt x="2003943" y="954107"/>
                </a:cubicBezTo>
                <a:cubicBezTo>
                  <a:pt x="1696833" y="950262"/>
                  <a:pt x="1715716" y="971128"/>
                  <a:pt x="1445020" y="954107"/>
                </a:cubicBezTo>
                <a:cubicBezTo>
                  <a:pt x="1174324" y="937086"/>
                  <a:pt x="929298" y="985642"/>
                  <a:pt x="681613" y="954107"/>
                </a:cubicBezTo>
                <a:cubicBezTo>
                  <a:pt x="433928" y="922572"/>
                  <a:pt x="162038" y="972775"/>
                  <a:pt x="0" y="954107"/>
                </a:cubicBezTo>
                <a:cubicBezTo>
                  <a:pt x="13593" y="842623"/>
                  <a:pt x="-10441" y="646199"/>
                  <a:pt x="0" y="467512"/>
                </a:cubicBezTo>
                <a:cubicBezTo>
                  <a:pt x="10441" y="288826"/>
                  <a:pt x="7984" y="137678"/>
                  <a:pt x="0" y="0"/>
                </a:cubicBezTo>
                <a:close/>
              </a:path>
            </a:pathLst>
          </a:custGeom>
          <a:noFill/>
          <a:ln w="12700">
            <a:solidFill>
              <a:schemeClr val="tx1"/>
            </a:solidFill>
            <a:extLst>
              <a:ext uri="{C807C97D-BFC1-408E-A445-0C87EB9F89A2}">
                <ask:lineSketchStyleProps xmlns:ask="http://schemas.microsoft.com/office/drawing/2018/sketchyshapes" sd="3833356122">
                  <a:prstGeom prst="rect">
                    <a:avLst/>
                  </a:prstGeom>
                  <ask:type>
                    <ask:lineSketchFreehand/>
                  </ask:type>
                </ask:lineSketchStyleProps>
              </a:ext>
            </a:extLst>
          </a:ln>
          <a:effectLst/>
        </p:spPr>
        <p:txBody>
          <a:bodyPr wrap="square" rtlCol="0">
            <a:spAutoFit/>
          </a:bodyPr>
          <a:lstStyle/>
          <a:p>
            <a:r>
              <a:rPr lang="en-US" sz="1400" dirty="0"/>
              <a:t>Randy Shipman, Dillon Elementary Superintendent</a:t>
            </a:r>
          </a:p>
          <a:p>
            <a:r>
              <a:rPr lang="en-US" sz="1400" dirty="0"/>
              <a:t>Greg Fitzgerald, Parkview Principal</a:t>
            </a:r>
          </a:p>
          <a:p>
            <a:r>
              <a:rPr lang="en-US" sz="1400" dirty="0"/>
              <a:t>Joel Rogers, DMS Principal</a:t>
            </a:r>
          </a:p>
          <a:p>
            <a:r>
              <a:rPr lang="en-US" sz="1400" dirty="0"/>
              <a:t>Channon Williams, DMS Counselor</a:t>
            </a:r>
          </a:p>
        </p:txBody>
      </p:sp>
      <p:sp>
        <p:nvSpPr>
          <p:cNvPr id="4" name="TextBox 3">
            <a:extLst>
              <a:ext uri="{FF2B5EF4-FFF2-40B4-BE49-F238E27FC236}">
                <a16:creationId xmlns:a16="http://schemas.microsoft.com/office/drawing/2014/main" id="{E9FC4E26-EE0E-0FFC-70FC-435E06399915}"/>
              </a:ext>
            </a:extLst>
          </p:cNvPr>
          <p:cNvSpPr txBox="1"/>
          <p:nvPr/>
        </p:nvSpPr>
        <p:spPr>
          <a:xfrm>
            <a:off x="7288406" y="5536641"/>
            <a:ext cx="4089679" cy="954107"/>
          </a:xfrm>
          <a:custGeom>
            <a:avLst/>
            <a:gdLst>
              <a:gd name="csX0" fmla="*/ 0 w 4089679"/>
              <a:gd name="csY0" fmla="*/ 0 h 954107"/>
              <a:gd name="csX1" fmla="*/ 599820 w 4089679"/>
              <a:gd name="csY1" fmla="*/ 0 h 954107"/>
              <a:gd name="csX2" fmla="*/ 1322330 w 4089679"/>
              <a:gd name="csY2" fmla="*/ 0 h 954107"/>
              <a:gd name="csX3" fmla="*/ 2003943 w 4089679"/>
              <a:gd name="csY3" fmla="*/ 0 h 954107"/>
              <a:gd name="csX4" fmla="*/ 2767349 w 4089679"/>
              <a:gd name="csY4" fmla="*/ 0 h 954107"/>
              <a:gd name="csX5" fmla="*/ 3448963 w 4089679"/>
              <a:gd name="csY5" fmla="*/ 0 h 954107"/>
              <a:gd name="csX6" fmla="*/ 4089679 w 4089679"/>
              <a:gd name="csY6" fmla="*/ 0 h 954107"/>
              <a:gd name="csX7" fmla="*/ 4089679 w 4089679"/>
              <a:gd name="csY7" fmla="*/ 448430 h 954107"/>
              <a:gd name="csX8" fmla="*/ 4089679 w 4089679"/>
              <a:gd name="csY8" fmla="*/ 954107 h 954107"/>
              <a:gd name="csX9" fmla="*/ 3530756 w 4089679"/>
              <a:gd name="csY9" fmla="*/ 954107 h 954107"/>
              <a:gd name="csX10" fmla="*/ 2767349 w 4089679"/>
              <a:gd name="csY10" fmla="*/ 954107 h 954107"/>
              <a:gd name="csX11" fmla="*/ 2167530 w 4089679"/>
              <a:gd name="csY11" fmla="*/ 954107 h 954107"/>
              <a:gd name="csX12" fmla="*/ 1608607 w 4089679"/>
              <a:gd name="csY12" fmla="*/ 954107 h 954107"/>
              <a:gd name="csX13" fmla="*/ 1049684 w 4089679"/>
              <a:gd name="csY13" fmla="*/ 954107 h 954107"/>
              <a:gd name="csX14" fmla="*/ 0 w 4089679"/>
              <a:gd name="csY14" fmla="*/ 954107 h 954107"/>
              <a:gd name="csX15" fmla="*/ 0 w 4089679"/>
              <a:gd name="csY15" fmla="*/ 496136 h 954107"/>
              <a:gd name="csX16" fmla="*/ 0 w 4089679"/>
              <a:gd name="csY16" fmla="*/ 0 h 95410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089679" h="954107" extrusionOk="0">
                <a:moveTo>
                  <a:pt x="0" y="0"/>
                </a:moveTo>
                <a:cubicBezTo>
                  <a:pt x="157869" y="-64"/>
                  <a:pt x="407207" y="-16532"/>
                  <a:pt x="599820" y="0"/>
                </a:cubicBezTo>
                <a:cubicBezTo>
                  <a:pt x="792433" y="16532"/>
                  <a:pt x="1033239" y="6030"/>
                  <a:pt x="1322330" y="0"/>
                </a:cubicBezTo>
                <a:cubicBezTo>
                  <a:pt x="1611421" y="-6030"/>
                  <a:pt x="1829598" y="13808"/>
                  <a:pt x="2003943" y="0"/>
                </a:cubicBezTo>
                <a:cubicBezTo>
                  <a:pt x="2178288" y="-13808"/>
                  <a:pt x="2396099" y="33032"/>
                  <a:pt x="2767349" y="0"/>
                </a:cubicBezTo>
                <a:cubicBezTo>
                  <a:pt x="3138599" y="-33032"/>
                  <a:pt x="3257978" y="-22696"/>
                  <a:pt x="3448963" y="0"/>
                </a:cubicBezTo>
                <a:cubicBezTo>
                  <a:pt x="3639948" y="22696"/>
                  <a:pt x="3850108" y="-4296"/>
                  <a:pt x="4089679" y="0"/>
                </a:cubicBezTo>
                <a:cubicBezTo>
                  <a:pt x="4107992" y="96940"/>
                  <a:pt x="4102636" y="271691"/>
                  <a:pt x="4089679" y="448430"/>
                </a:cubicBezTo>
                <a:cubicBezTo>
                  <a:pt x="4076723" y="625169"/>
                  <a:pt x="4111226" y="750264"/>
                  <a:pt x="4089679" y="954107"/>
                </a:cubicBezTo>
                <a:cubicBezTo>
                  <a:pt x="3822115" y="927210"/>
                  <a:pt x="3767322" y="965994"/>
                  <a:pt x="3530756" y="954107"/>
                </a:cubicBezTo>
                <a:cubicBezTo>
                  <a:pt x="3294190" y="942220"/>
                  <a:pt x="3087314" y="920387"/>
                  <a:pt x="2767349" y="954107"/>
                </a:cubicBezTo>
                <a:cubicBezTo>
                  <a:pt x="2447384" y="987827"/>
                  <a:pt x="2385119" y="973753"/>
                  <a:pt x="2167530" y="954107"/>
                </a:cubicBezTo>
                <a:cubicBezTo>
                  <a:pt x="1949941" y="934461"/>
                  <a:pt x="1761130" y="937916"/>
                  <a:pt x="1608607" y="954107"/>
                </a:cubicBezTo>
                <a:cubicBezTo>
                  <a:pt x="1456084" y="970298"/>
                  <a:pt x="1316439" y="956917"/>
                  <a:pt x="1049684" y="954107"/>
                </a:cubicBezTo>
                <a:cubicBezTo>
                  <a:pt x="782929" y="951297"/>
                  <a:pt x="469680" y="958884"/>
                  <a:pt x="0" y="954107"/>
                </a:cubicBezTo>
                <a:cubicBezTo>
                  <a:pt x="-11712" y="785288"/>
                  <a:pt x="-10654" y="604445"/>
                  <a:pt x="0" y="496136"/>
                </a:cubicBezTo>
                <a:cubicBezTo>
                  <a:pt x="10654" y="387827"/>
                  <a:pt x="-10660" y="237621"/>
                  <a:pt x="0" y="0"/>
                </a:cubicBezTo>
                <a:close/>
              </a:path>
            </a:pathLst>
          </a:custGeom>
          <a:noFill/>
          <a:ln w="12700">
            <a:solidFill>
              <a:schemeClr val="tx1"/>
            </a:solidFill>
            <a:extLst>
              <a:ext uri="{C807C97D-BFC1-408E-A445-0C87EB9F89A2}">
                <ask:lineSketchStyleProps xmlns:ask="http://schemas.microsoft.com/office/drawing/2018/sketchyshapes" sd="1712735116">
                  <a:prstGeom prst="rect">
                    <a:avLst/>
                  </a:prstGeom>
                  <ask:type>
                    <ask:lineSketchFreehand/>
                  </ask:type>
                </ask:lineSketchStyleProps>
              </a:ext>
            </a:extLst>
          </a:ln>
          <a:effectLst/>
        </p:spPr>
        <p:txBody>
          <a:bodyPr wrap="square" rtlCol="0">
            <a:spAutoFit/>
          </a:bodyPr>
          <a:lstStyle/>
          <a:p>
            <a:r>
              <a:rPr lang="en-US" sz="1400" dirty="0"/>
              <a:t>Lacie Puyear, Parkview Teacher</a:t>
            </a:r>
          </a:p>
          <a:p>
            <a:r>
              <a:rPr lang="en-US" sz="1400" dirty="0"/>
              <a:t>Jarred Krueger, Parkview Teacher</a:t>
            </a:r>
          </a:p>
          <a:p>
            <a:r>
              <a:rPr lang="en-US" sz="1400" dirty="0"/>
              <a:t>Rami Williams, DMS Teacher</a:t>
            </a:r>
          </a:p>
          <a:p>
            <a:r>
              <a:rPr lang="en-US" sz="1400" dirty="0"/>
              <a:t>Sue Osborne, District Psychologist</a:t>
            </a:r>
          </a:p>
        </p:txBody>
      </p:sp>
    </p:spTree>
    <p:extLst>
      <p:ext uri="{BB962C8B-B14F-4D97-AF65-F5344CB8AC3E}">
        <p14:creationId xmlns:p14="http://schemas.microsoft.com/office/powerpoint/2010/main" val="6087961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32731C-311B-46F7-A865-6C3AF6B09A47}"/>
              </a:ext>
            </a:extLst>
          </p:cNvPr>
          <p:cNvSpPr>
            <a:spLocks noGrp="1"/>
          </p:cNvSpPr>
          <p:nvPr>
            <p:ph type="title"/>
          </p:nvPr>
        </p:nvSpPr>
        <p:spPr>
          <a:xfrm>
            <a:off x="1322318" y="268360"/>
            <a:ext cx="7288282" cy="857055"/>
          </a:xfrm>
        </p:spPr>
        <p:txBody>
          <a:bodyPr/>
          <a:lstStyle/>
          <a:p>
            <a:r>
              <a:rPr lang="en-US" dirty="0">
                <a:latin typeface="Amasis MT Pro Medium" panose="02040604050005020304" pitchFamily="18" charset="0"/>
              </a:rPr>
              <a:t>Development – Before a Crisis</a:t>
            </a:r>
          </a:p>
        </p:txBody>
      </p:sp>
      <p:sp>
        <p:nvSpPr>
          <p:cNvPr id="3" name="Text Placeholder 2">
            <a:extLst>
              <a:ext uri="{FF2B5EF4-FFF2-40B4-BE49-F238E27FC236}">
                <a16:creationId xmlns:a16="http://schemas.microsoft.com/office/drawing/2014/main" id="{9D5232F9-FD00-464A-9F17-619C91AEF8F3}"/>
              </a:ext>
            </a:extLst>
          </p:cNvPr>
          <p:cNvSpPr>
            <a:spLocks noGrp="1"/>
          </p:cNvSpPr>
          <p:nvPr>
            <p:ph sz="half" idx="2"/>
          </p:nvPr>
        </p:nvSpPr>
        <p:spPr>
          <a:xfrm>
            <a:off x="1171663" y="1527131"/>
            <a:ext cx="7288212" cy="3627673"/>
          </a:xfrm>
        </p:spPr>
        <p:txBody>
          <a:bodyPr>
            <a:normAutofit/>
          </a:bodyPr>
          <a:lstStyle/>
          <a:p>
            <a:pPr marL="400050" indent="-400050">
              <a:buAutoNum type="romanUcPeriod"/>
            </a:pPr>
            <a:r>
              <a:rPr lang="en-US" dirty="0"/>
              <a:t>Building Crisis Plan</a:t>
            </a:r>
          </a:p>
          <a:p>
            <a:pPr marL="400050" indent="-400050">
              <a:buAutoNum type="romanUcPeriod"/>
            </a:pPr>
            <a:r>
              <a:rPr lang="en-US" dirty="0"/>
              <a:t>Assemble a Crisis Team</a:t>
            </a:r>
          </a:p>
          <a:p>
            <a:pPr marL="400050" indent="-400050">
              <a:buAutoNum type="romanUcPeriod"/>
            </a:pPr>
            <a:r>
              <a:rPr lang="en-US" dirty="0"/>
              <a:t>Design a Phone Tree</a:t>
            </a:r>
          </a:p>
          <a:p>
            <a:pPr marL="400050" indent="-400050">
              <a:buAutoNum type="romanUcPeriod"/>
            </a:pPr>
            <a:r>
              <a:rPr lang="en-US" dirty="0"/>
              <a:t>Compile a Resource Directory</a:t>
            </a:r>
          </a:p>
          <a:p>
            <a:pPr marL="400050" indent="-400050">
              <a:buAutoNum type="romanUcPeriod"/>
            </a:pPr>
            <a:r>
              <a:rPr lang="en-US" dirty="0"/>
              <a:t>Counseling areas in the school</a:t>
            </a:r>
          </a:p>
          <a:p>
            <a:pPr marL="400050" indent="-400050">
              <a:buAutoNum type="romanUcPeriod"/>
            </a:pPr>
            <a:r>
              <a:rPr lang="en-US" dirty="0"/>
              <a:t>Secure equipment and other resources necessary for crisis</a:t>
            </a:r>
          </a:p>
          <a:p>
            <a:pPr marL="400050" indent="-400050">
              <a:buAutoNum type="romanUcPeriod"/>
            </a:pPr>
            <a:r>
              <a:rPr lang="en-US" dirty="0"/>
              <a:t>Conduct annual in-service on Building Crisis Plan</a:t>
            </a:r>
          </a:p>
          <a:p>
            <a:pPr marL="400050" indent="-400050">
              <a:buAutoNum type="romanUcPeriod"/>
            </a:pPr>
            <a:r>
              <a:rPr lang="en-US" dirty="0"/>
              <a:t>Practice Crisis Procedures</a:t>
            </a:r>
          </a:p>
          <a:p>
            <a:pPr marL="400050" indent="-400050">
              <a:buAutoNum type="romanUcPeriod"/>
            </a:pPr>
            <a:r>
              <a:rPr lang="en-US" dirty="0"/>
              <a:t>Conduct annual review and update</a:t>
            </a:r>
          </a:p>
        </p:txBody>
      </p:sp>
      <p:sp>
        <p:nvSpPr>
          <p:cNvPr id="14" name="Slide Number Placeholder 5">
            <a:extLst>
              <a:ext uri="{FF2B5EF4-FFF2-40B4-BE49-F238E27FC236}">
                <a16:creationId xmlns:a16="http://schemas.microsoft.com/office/drawing/2014/main" id="{ECE635A2-70B8-3EAB-6A18-952B02EBAA1E}"/>
              </a:ext>
            </a:extLst>
          </p:cNvPr>
          <p:cNvSpPr>
            <a:spLocks noGrp="1"/>
          </p:cNvSpPr>
          <p:nvPr>
            <p:ph type="sldNum" sz="quarter" idx="12"/>
          </p:nvPr>
        </p:nvSpPr>
        <p:spPr>
          <a:xfrm>
            <a:off x="10373350" y="6356349"/>
            <a:ext cx="987552" cy="365125"/>
          </a:xfrm>
        </p:spPr>
        <p:txBody>
          <a:bodyPr/>
          <a:lstStyle/>
          <a:p>
            <a:fld id="{A49DFD55-3C28-40EF-9E31-A92D2E4017FF}" type="slidenum">
              <a:rPr lang="en-US" smtClean="0"/>
              <a:pPr/>
              <a:t>4</a:t>
            </a:fld>
            <a:endParaRPr lang="en-US" dirty="0"/>
          </a:p>
        </p:txBody>
      </p:sp>
      <p:sp>
        <p:nvSpPr>
          <p:cNvPr id="4" name="TextBox 3">
            <a:extLst>
              <a:ext uri="{FF2B5EF4-FFF2-40B4-BE49-F238E27FC236}">
                <a16:creationId xmlns:a16="http://schemas.microsoft.com/office/drawing/2014/main" id="{78B91090-6E8C-9C34-4F85-EB240964AB1F}"/>
              </a:ext>
            </a:extLst>
          </p:cNvPr>
          <p:cNvSpPr txBox="1"/>
          <p:nvPr/>
        </p:nvSpPr>
        <p:spPr>
          <a:xfrm>
            <a:off x="5575997" y="136526"/>
            <a:ext cx="6069205" cy="430887"/>
          </a:xfrm>
          <a:prstGeom prst="rect">
            <a:avLst/>
          </a:prstGeom>
          <a:noFill/>
          <a:effectLst/>
        </p:spPr>
        <p:txBody>
          <a:bodyPr wrap="square" rtlCol="0">
            <a:spAutoFit/>
          </a:bodyPr>
          <a:lstStyle/>
          <a:p>
            <a:r>
              <a:rPr lang="en-US" sz="2200" i="1" dirty="0">
                <a:solidFill>
                  <a:srgbClr val="C00000"/>
                </a:solidFill>
                <a:latin typeface="Franklin Gothic Demi" panose="020B0703020102020204" pitchFamily="34" charset="0"/>
              </a:rPr>
              <a:t>“By failing to prepare, you are preparing to fail.”</a:t>
            </a:r>
          </a:p>
        </p:txBody>
      </p:sp>
      <p:sp>
        <p:nvSpPr>
          <p:cNvPr id="5" name="TextBox 4">
            <a:extLst>
              <a:ext uri="{FF2B5EF4-FFF2-40B4-BE49-F238E27FC236}">
                <a16:creationId xmlns:a16="http://schemas.microsoft.com/office/drawing/2014/main" id="{F3250DB5-A883-7219-EE5C-0008A66659DA}"/>
              </a:ext>
            </a:extLst>
          </p:cNvPr>
          <p:cNvSpPr txBox="1"/>
          <p:nvPr/>
        </p:nvSpPr>
        <p:spPr>
          <a:xfrm>
            <a:off x="4909862" y="2246123"/>
            <a:ext cx="6451040" cy="400110"/>
          </a:xfrm>
          <a:prstGeom prst="rect">
            <a:avLst/>
          </a:prstGeom>
          <a:noFill/>
        </p:spPr>
        <p:txBody>
          <a:bodyPr wrap="square" rtlCol="0">
            <a:spAutoFit/>
          </a:bodyPr>
          <a:lstStyle/>
          <a:p>
            <a:r>
              <a:rPr lang="en-US" sz="2000" dirty="0">
                <a:solidFill>
                  <a:srgbClr val="00B0F0"/>
                </a:solidFill>
                <a:latin typeface="Amasis MT Pro Black" panose="020F0502020204030204" pitchFamily="18" charset="0"/>
              </a:rPr>
              <a:t>“Plans are nothing, but planning is everything”</a:t>
            </a:r>
          </a:p>
        </p:txBody>
      </p:sp>
      <p:sp>
        <p:nvSpPr>
          <p:cNvPr id="6" name="TextBox 5">
            <a:extLst>
              <a:ext uri="{FF2B5EF4-FFF2-40B4-BE49-F238E27FC236}">
                <a16:creationId xmlns:a16="http://schemas.microsoft.com/office/drawing/2014/main" id="{E3A18036-5008-DFA4-C294-604B183970E8}"/>
              </a:ext>
            </a:extLst>
          </p:cNvPr>
          <p:cNvSpPr txBox="1"/>
          <p:nvPr/>
        </p:nvSpPr>
        <p:spPr>
          <a:xfrm>
            <a:off x="2270089" y="5689130"/>
            <a:ext cx="6611815" cy="369332"/>
          </a:xfrm>
          <a:prstGeom prst="rect">
            <a:avLst/>
          </a:prstGeom>
          <a:noFill/>
        </p:spPr>
        <p:txBody>
          <a:bodyPr wrap="square" rtlCol="0">
            <a:spAutoFit/>
          </a:bodyPr>
          <a:lstStyle/>
          <a:p>
            <a:r>
              <a:rPr lang="en-US" dirty="0">
                <a:solidFill>
                  <a:srgbClr val="00B050"/>
                </a:solidFill>
                <a:latin typeface="Mystical Woods Rough Script" panose="020F0502020204030204" pitchFamily="2" charset="0"/>
              </a:rPr>
              <a:t>“The best way to predict the future is to invent it.”</a:t>
            </a:r>
          </a:p>
        </p:txBody>
      </p:sp>
    </p:spTree>
    <p:extLst>
      <p:ext uri="{BB962C8B-B14F-4D97-AF65-F5344CB8AC3E}">
        <p14:creationId xmlns:p14="http://schemas.microsoft.com/office/powerpoint/2010/main" val="3571516367"/>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732433-A875-E8DD-B9ED-1F834F6F9989}"/>
              </a:ext>
            </a:extLst>
          </p:cNvPr>
          <p:cNvSpPr>
            <a:spLocks noGrp="1"/>
          </p:cNvSpPr>
          <p:nvPr>
            <p:ph type="title"/>
          </p:nvPr>
        </p:nvSpPr>
        <p:spPr>
          <a:xfrm>
            <a:off x="1452946" y="77443"/>
            <a:ext cx="8287089" cy="789810"/>
          </a:xfrm>
          <a:ln>
            <a:noFill/>
          </a:ln>
          <a:effectLst>
            <a:glow rad="63500">
              <a:schemeClr val="accent2">
                <a:satMod val="175000"/>
                <a:alpha val="40000"/>
              </a:schemeClr>
            </a:glow>
            <a:outerShdw blurRad="225425" dist="50800" dir="5220000" algn="ctr">
              <a:srgbClr val="000000">
                <a:alpha val="33000"/>
              </a:srgbClr>
            </a:outerShdw>
          </a:effectLst>
          <a:scene3d>
            <a:camera prst="perspectiveFront" fov="3300000">
              <a:rot lat="486000" lon="19530000" rev="174000"/>
            </a:camera>
            <a:lightRig rig="harsh" dir="t">
              <a:rot lat="0" lon="0" rev="3000000"/>
            </a:lightRig>
          </a:scene3d>
          <a:sp3d extrusionH="254000" contourW="19050">
            <a:bevelT w="82550" h="44450" prst="angle"/>
            <a:bevelB w="82550" h="44450" prst="angle"/>
            <a:contourClr>
              <a:srgbClr val="FFFFFF"/>
            </a:contourClr>
          </a:sp3d>
        </p:spPr>
        <p:txBody>
          <a:bodyPr>
            <a:noAutofit/>
          </a:bodyPr>
          <a:lstStyle/>
          <a:p>
            <a:r>
              <a:rPr lang="en-US" sz="3200" dirty="0">
                <a:latin typeface="Franklin Gothic Demi" panose="020B0703020102020204" pitchFamily="34" charset="0"/>
              </a:rPr>
              <a:t>Procedure to Follow in a Crisis</a:t>
            </a:r>
          </a:p>
        </p:txBody>
      </p:sp>
      <p:sp>
        <p:nvSpPr>
          <p:cNvPr id="3" name="Content Placeholder 2">
            <a:extLst>
              <a:ext uri="{FF2B5EF4-FFF2-40B4-BE49-F238E27FC236}">
                <a16:creationId xmlns:a16="http://schemas.microsoft.com/office/drawing/2014/main" id="{B7A0C6E0-E7B4-0425-D5A2-FA0173A9BC18}"/>
              </a:ext>
            </a:extLst>
          </p:cNvPr>
          <p:cNvSpPr>
            <a:spLocks noGrp="1"/>
          </p:cNvSpPr>
          <p:nvPr>
            <p:ph sz="half" idx="2"/>
          </p:nvPr>
        </p:nvSpPr>
        <p:spPr>
          <a:xfrm>
            <a:off x="2451824" y="1462237"/>
            <a:ext cx="7288212" cy="1504122"/>
          </a:xfrm>
        </p:spPr>
        <p:txBody>
          <a:bodyPr/>
          <a:lstStyle/>
          <a:p>
            <a:pPr marL="400050" indent="-400050">
              <a:buFont typeface="+mj-lt"/>
              <a:buAutoNum type="romanUcPeriod"/>
            </a:pPr>
            <a:r>
              <a:rPr lang="en-US" i="1" dirty="0">
                <a:solidFill>
                  <a:srgbClr val="7030A0"/>
                </a:solidFill>
                <a:latin typeface="Times New Roman" panose="02020603050405020304" pitchFamily="18" charset="0"/>
                <a:cs typeface="Times New Roman" panose="02020603050405020304" pitchFamily="18" charset="0"/>
              </a:rPr>
              <a:t>Coordinated, Calm Reasoned Response</a:t>
            </a:r>
          </a:p>
          <a:p>
            <a:pPr marL="400050" indent="-400050">
              <a:buFont typeface="+mj-lt"/>
              <a:buAutoNum type="romanUcPeriod"/>
            </a:pPr>
            <a:r>
              <a:rPr lang="en-US" i="1" dirty="0">
                <a:solidFill>
                  <a:srgbClr val="C00000"/>
                </a:solidFill>
                <a:latin typeface="Times New Roman" panose="02020603050405020304" pitchFamily="18" charset="0"/>
                <a:cs typeface="Times New Roman" panose="02020603050405020304" pitchFamily="18" charset="0"/>
              </a:rPr>
              <a:t>Coordination/Alliance with Emergency Services, Media, Others. </a:t>
            </a:r>
          </a:p>
          <a:p>
            <a:pPr lvl="1" indent="0">
              <a:buNone/>
            </a:pPr>
            <a:r>
              <a:rPr lang="en-US" i="1" dirty="0">
                <a:latin typeface="Times New Roman" panose="02020603050405020304" pitchFamily="18" charset="0"/>
                <a:cs typeface="Times New Roman" panose="02020603050405020304" pitchFamily="18" charset="0"/>
              </a:rPr>
              <a:t>	Coordination enables a shared responsibility of response and 	provide response expertise, skills &amp; services. </a:t>
            </a:r>
          </a:p>
        </p:txBody>
      </p:sp>
      <p:sp>
        <p:nvSpPr>
          <p:cNvPr id="4" name="Slide Number Placeholder 3">
            <a:extLst>
              <a:ext uri="{FF2B5EF4-FFF2-40B4-BE49-F238E27FC236}">
                <a16:creationId xmlns:a16="http://schemas.microsoft.com/office/drawing/2014/main" id="{A29CFAA9-0E46-6C11-38D5-3B6425921414}"/>
              </a:ext>
            </a:extLst>
          </p:cNvPr>
          <p:cNvSpPr>
            <a:spLocks noGrp="1"/>
          </p:cNvSpPr>
          <p:nvPr>
            <p:ph type="sldNum" sz="quarter" idx="12"/>
          </p:nvPr>
        </p:nvSpPr>
        <p:spPr/>
        <p:txBody>
          <a:bodyPr/>
          <a:lstStyle/>
          <a:p>
            <a:fld id="{A49DFD55-3C28-40EF-9E31-A92D2E4017FF}" type="slidenum">
              <a:rPr lang="en-US" smtClean="0"/>
              <a:pPr/>
              <a:t>5</a:t>
            </a:fld>
            <a:endParaRPr lang="en-US" dirty="0"/>
          </a:p>
        </p:txBody>
      </p:sp>
      <p:sp>
        <p:nvSpPr>
          <p:cNvPr id="5" name="TextBox 4">
            <a:extLst>
              <a:ext uri="{FF2B5EF4-FFF2-40B4-BE49-F238E27FC236}">
                <a16:creationId xmlns:a16="http://schemas.microsoft.com/office/drawing/2014/main" id="{FE61E328-F1F3-97F2-1EB2-CE9C88374701}"/>
              </a:ext>
            </a:extLst>
          </p:cNvPr>
          <p:cNvSpPr txBox="1"/>
          <p:nvPr/>
        </p:nvSpPr>
        <p:spPr>
          <a:xfrm>
            <a:off x="2371481" y="2966359"/>
            <a:ext cx="7589573" cy="3139321"/>
          </a:xfrm>
          <a:prstGeom prst="rect">
            <a:avLst/>
          </a:prstGeom>
          <a:noFill/>
        </p:spPr>
        <p:txBody>
          <a:bodyPr wrap="square" rtlCol="0">
            <a:spAutoFit/>
          </a:bodyPr>
          <a:lstStyle/>
          <a:p>
            <a:r>
              <a:rPr lang="en-US" b="1" dirty="0">
                <a:latin typeface="Times New Roman" panose="02020603050405020304" pitchFamily="18" charset="0"/>
                <a:cs typeface="Times New Roman" panose="02020603050405020304" pitchFamily="18" charset="0"/>
              </a:rPr>
              <a:t>III. </a:t>
            </a:r>
            <a:r>
              <a:rPr lang="en-US" b="1" i="1" dirty="0">
                <a:solidFill>
                  <a:srgbClr val="00B050"/>
                </a:solidFill>
                <a:latin typeface="Times New Roman" panose="02020603050405020304" pitchFamily="18" charset="0"/>
                <a:cs typeface="Times New Roman" panose="02020603050405020304" pitchFamily="18" charset="0"/>
              </a:rPr>
              <a:t>Healthy response to emotional needs of staff, students &amp; community</a:t>
            </a:r>
          </a:p>
          <a:p>
            <a:endParaRPr lang="en-US" b="1" i="1" dirty="0">
              <a:latin typeface="Times New Roman" panose="02020603050405020304" pitchFamily="18" charset="0"/>
              <a:cs typeface="Times New Roman" panose="02020603050405020304" pitchFamily="18" charset="0"/>
            </a:endParaRPr>
          </a:p>
          <a:p>
            <a:r>
              <a:rPr lang="en-US" b="1" i="1" dirty="0">
                <a:latin typeface="Times New Roman" panose="02020603050405020304" pitchFamily="18" charset="0"/>
                <a:cs typeface="Times New Roman" panose="02020603050405020304" pitchFamily="18" charset="0"/>
              </a:rPr>
              <a:t>IV. </a:t>
            </a:r>
            <a:r>
              <a:rPr lang="en-US" b="1" i="1" dirty="0">
                <a:solidFill>
                  <a:srgbClr val="0070C0"/>
                </a:solidFill>
                <a:latin typeface="Times New Roman" panose="02020603050405020304" pitchFamily="18" charset="0"/>
                <a:cs typeface="Times New Roman" panose="02020603050405020304" pitchFamily="18" charset="0"/>
              </a:rPr>
              <a:t>Alliance with Public, Ethnic, Cultural &amp; Religious Communities</a:t>
            </a:r>
          </a:p>
          <a:p>
            <a:r>
              <a:rPr lang="en-US" b="1" i="1" dirty="0">
                <a:latin typeface="Times New Roman" panose="02020603050405020304" pitchFamily="18" charset="0"/>
                <a:cs typeface="Times New Roman" panose="02020603050405020304" pitchFamily="18" charset="0"/>
              </a:rPr>
              <a:t>	</a:t>
            </a:r>
            <a:r>
              <a:rPr lang="en-US" i="1" dirty="0">
                <a:latin typeface="Times New Roman" panose="02020603050405020304" pitchFamily="18" charset="0"/>
                <a:cs typeface="Times New Roman" panose="02020603050405020304" pitchFamily="18" charset="0"/>
              </a:rPr>
              <a:t> Communication and Services that return the school to normalcy &amp; a 	healthy learning environment. </a:t>
            </a:r>
          </a:p>
          <a:p>
            <a:endParaRPr lang="en-US" i="1" dirty="0">
              <a:latin typeface="Times New Roman" panose="02020603050405020304" pitchFamily="18" charset="0"/>
              <a:cs typeface="Times New Roman" panose="02020603050405020304" pitchFamily="18" charset="0"/>
            </a:endParaRPr>
          </a:p>
          <a:p>
            <a:r>
              <a:rPr lang="en-US" b="1" i="1" dirty="0">
                <a:latin typeface="Times New Roman" panose="02020603050405020304" pitchFamily="18" charset="0"/>
                <a:cs typeface="Times New Roman" panose="02020603050405020304" pitchFamily="18" charset="0"/>
              </a:rPr>
              <a:t>V. </a:t>
            </a:r>
            <a:r>
              <a:rPr lang="en-US" b="1" i="1" dirty="0">
                <a:solidFill>
                  <a:schemeClr val="accent2">
                    <a:lumMod val="75000"/>
                  </a:schemeClr>
                </a:solidFill>
                <a:latin typeface="Times New Roman" panose="02020603050405020304" pitchFamily="18" charset="0"/>
                <a:cs typeface="Times New Roman" panose="02020603050405020304" pitchFamily="18" charset="0"/>
              </a:rPr>
              <a:t>Emotional Support for Response Team Members</a:t>
            </a:r>
          </a:p>
          <a:p>
            <a:endParaRPr lang="en-US" b="1" i="1" dirty="0">
              <a:latin typeface="Times New Roman" panose="02020603050405020304" pitchFamily="18" charset="0"/>
              <a:cs typeface="Times New Roman" panose="02020603050405020304" pitchFamily="18" charset="0"/>
            </a:endParaRPr>
          </a:p>
          <a:p>
            <a:r>
              <a:rPr lang="en-US" b="1" i="1" dirty="0">
                <a:latin typeface="Times New Roman" panose="02020603050405020304" pitchFamily="18" charset="0"/>
                <a:cs typeface="Times New Roman" panose="02020603050405020304" pitchFamily="18" charset="0"/>
              </a:rPr>
              <a:t>VI. </a:t>
            </a:r>
            <a:r>
              <a:rPr lang="en-US" b="1" i="1" dirty="0">
                <a:solidFill>
                  <a:srgbClr val="FF0000"/>
                </a:solidFill>
                <a:latin typeface="Times New Roman" panose="02020603050405020304" pitchFamily="18" charset="0"/>
                <a:cs typeface="Times New Roman" panose="02020603050405020304" pitchFamily="18" charset="0"/>
              </a:rPr>
              <a:t>Documentation &amp; Assessment of Response – De-Brief!</a:t>
            </a:r>
          </a:p>
          <a:p>
            <a:endParaRPr lang="en-US" b="1" i="1" dirty="0">
              <a:latin typeface="Times New Roman" panose="02020603050405020304" pitchFamily="18" charset="0"/>
              <a:cs typeface="Times New Roman" panose="02020603050405020304" pitchFamily="18" charset="0"/>
            </a:endParaRPr>
          </a:p>
          <a:p>
            <a:r>
              <a:rPr lang="en-US" b="1" i="1" dirty="0">
                <a:latin typeface="Times New Roman" panose="02020603050405020304" pitchFamily="18" charset="0"/>
                <a:cs typeface="Times New Roman" panose="02020603050405020304" pitchFamily="18" charset="0"/>
              </a:rPr>
              <a:t>VII. </a:t>
            </a:r>
            <a:r>
              <a:rPr lang="en-US" b="1" i="1" dirty="0">
                <a:solidFill>
                  <a:srgbClr val="00B0F0"/>
                </a:solidFill>
                <a:latin typeface="Times New Roman" panose="02020603050405020304" pitchFamily="18" charset="0"/>
                <a:cs typeface="Times New Roman" panose="02020603050405020304" pitchFamily="18" charset="0"/>
              </a:rPr>
              <a:t>Help with Return to a Healthy Teaching &amp; Learning Environment</a:t>
            </a:r>
            <a:endParaRPr lang="en-US" b="1" dirty="0">
              <a:solidFill>
                <a:srgbClr val="00B0F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520177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anim calcmode="lin" valueType="num">
                                      <p:cBhvr>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1000"/>
                                        <p:tgtEl>
                                          <p:spTgt spid="3">
                                            <p:txEl>
                                              <p:pRg st="2" end="2"/>
                                            </p:txEl>
                                          </p:spTgt>
                                        </p:tgtEl>
                                      </p:cBhvr>
                                    </p:animEffect>
                                    <p:anim calcmode="lin" valueType="num">
                                      <p:cBhvr>
                                        <p:cTn id="1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1" presetClass="entr" presetSubtype="1" fill="hold" nodeType="clickEffect">
                                  <p:stCondLst>
                                    <p:cond delay="0"/>
                                  </p:stCondLst>
                                  <p:childTnLst>
                                    <p:set>
                                      <p:cBhvr>
                                        <p:cTn id="23" dur="1" fill="hold">
                                          <p:stCondLst>
                                            <p:cond delay="0"/>
                                          </p:stCondLst>
                                        </p:cTn>
                                        <p:tgtEl>
                                          <p:spTgt spid="5">
                                            <p:txEl>
                                              <p:pRg st="0" end="0"/>
                                            </p:txEl>
                                          </p:spTgt>
                                        </p:tgtEl>
                                        <p:attrNameLst>
                                          <p:attrName>style.visibility</p:attrName>
                                        </p:attrNameLst>
                                      </p:cBhvr>
                                      <p:to>
                                        <p:strVal val="visible"/>
                                      </p:to>
                                    </p:set>
                                    <p:animEffect transition="in" filter="wheel(1)">
                                      <p:cBhvr>
                                        <p:cTn id="24" dur="2000"/>
                                        <p:tgtEl>
                                          <p:spTgt spid="5">
                                            <p:txEl>
                                              <p:pRg st="0" end="0"/>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5">
                                            <p:txEl>
                                              <p:pRg st="2" end="2"/>
                                            </p:txEl>
                                          </p:spTgt>
                                        </p:tgtEl>
                                        <p:attrNameLst>
                                          <p:attrName>style.visibility</p:attrName>
                                        </p:attrNameLst>
                                      </p:cBhvr>
                                      <p:to>
                                        <p:strVal val="visible"/>
                                      </p:to>
                                    </p:set>
                                    <p:animEffect transition="in" filter="fade">
                                      <p:cBhvr>
                                        <p:cTn id="29" dur="500"/>
                                        <p:tgtEl>
                                          <p:spTgt spid="5">
                                            <p:txEl>
                                              <p:pRg st="2" end="2"/>
                                            </p:txEl>
                                          </p:spTgt>
                                        </p:tgtEl>
                                      </p:cBhvr>
                                    </p:animEffect>
                                  </p:childTnLst>
                                </p:cTn>
                              </p:par>
                              <p:par>
                                <p:cTn id="30" presetID="10" presetClass="entr" presetSubtype="0" fill="hold" nodeType="withEffect">
                                  <p:stCondLst>
                                    <p:cond delay="0"/>
                                  </p:stCondLst>
                                  <p:childTnLst>
                                    <p:set>
                                      <p:cBhvr>
                                        <p:cTn id="31" dur="1" fill="hold">
                                          <p:stCondLst>
                                            <p:cond delay="0"/>
                                          </p:stCondLst>
                                        </p:cTn>
                                        <p:tgtEl>
                                          <p:spTgt spid="5">
                                            <p:txEl>
                                              <p:pRg st="3" end="3"/>
                                            </p:txEl>
                                          </p:spTgt>
                                        </p:tgtEl>
                                        <p:attrNameLst>
                                          <p:attrName>style.visibility</p:attrName>
                                        </p:attrNameLst>
                                      </p:cBhvr>
                                      <p:to>
                                        <p:strVal val="visible"/>
                                      </p:to>
                                    </p:set>
                                    <p:animEffect transition="in" filter="fade">
                                      <p:cBhvr>
                                        <p:cTn id="32" dur="500"/>
                                        <p:tgtEl>
                                          <p:spTgt spid="5">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nodeType="clickEffect">
                                  <p:stCondLst>
                                    <p:cond delay="0"/>
                                  </p:stCondLst>
                                  <p:childTnLst>
                                    <p:set>
                                      <p:cBhvr>
                                        <p:cTn id="40" dur="1" fill="hold">
                                          <p:stCondLst>
                                            <p:cond delay="0"/>
                                          </p:stCondLst>
                                        </p:cTn>
                                        <p:tgtEl>
                                          <p:spTgt spid="5">
                                            <p:txEl>
                                              <p:pRg st="7" end="7"/>
                                            </p:txEl>
                                          </p:spTgt>
                                        </p:tgtEl>
                                        <p:attrNameLst>
                                          <p:attrName>style.visibility</p:attrName>
                                        </p:attrNameLst>
                                      </p:cBhvr>
                                      <p:to>
                                        <p:strVal val="visible"/>
                                      </p:to>
                                    </p:set>
                                    <p:animEffect transition="in" filter="fade">
                                      <p:cBhvr>
                                        <p:cTn id="41" dur="1000"/>
                                        <p:tgtEl>
                                          <p:spTgt spid="5">
                                            <p:txEl>
                                              <p:pRg st="7" end="7"/>
                                            </p:txEl>
                                          </p:spTgt>
                                        </p:tgtEl>
                                      </p:cBhvr>
                                    </p:animEffect>
                                    <p:anim calcmode="lin" valueType="num">
                                      <p:cBhvr>
                                        <p:cTn id="42" dur="1000" fill="hold"/>
                                        <p:tgtEl>
                                          <p:spTgt spid="5">
                                            <p:txEl>
                                              <p:pRg st="7" end="7"/>
                                            </p:txEl>
                                          </p:spTgt>
                                        </p:tgtEl>
                                        <p:attrNameLst>
                                          <p:attrName>ppt_x</p:attrName>
                                        </p:attrNameLst>
                                      </p:cBhvr>
                                      <p:tavLst>
                                        <p:tav tm="0">
                                          <p:val>
                                            <p:strVal val="#ppt_x"/>
                                          </p:val>
                                        </p:tav>
                                        <p:tav tm="100000">
                                          <p:val>
                                            <p:strVal val="#ppt_x"/>
                                          </p:val>
                                        </p:tav>
                                      </p:tavLst>
                                    </p:anim>
                                    <p:anim calcmode="lin" valueType="num">
                                      <p:cBhvr>
                                        <p:cTn id="43" dur="1000" fill="hold"/>
                                        <p:tgtEl>
                                          <p:spTgt spid="5">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6" presetClass="entr" presetSubtype="16" fill="hold" nodeType="clickEffect">
                                  <p:stCondLst>
                                    <p:cond delay="0"/>
                                  </p:stCondLst>
                                  <p:childTnLst>
                                    <p:set>
                                      <p:cBhvr>
                                        <p:cTn id="47" dur="1" fill="hold">
                                          <p:stCondLst>
                                            <p:cond delay="0"/>
                                          </p:stCondLst>
                                        </p:cTn>
                                        <p:tgtEl>
                                          <p:spTgt spid="5">
                                            <p:txEl>
                                              <p:pRg st="9" end="9"/>
                                            </p:txEl>
                                          </p:spTgt>
                                        </p:tgtEl>
                                        <p:attrNameLst>
                                          <p:attrName>style.visibility</p:attrName>
                                        </p:attrNameLst>
                                      </p:cBhvr>
                                      <p:to>
                                        <p:strVal val="visible"/>
                                      </p:to>
                                    </p:set>
                                    <p:animEffect transition="in" filter="circle(in)">
                                      <p:cBhvr>
                                        <p:cTn id="48" dur="2000"/>
                                        <p:tgtEl>
                                          <p:spTgt spid="5">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C5297436-E5B7-B854-40B2-7B3BF910CF6E}"/>
              </a:ext>
            </a:extLst>
          </p:cNvPr>
          <p:cNvSpPr txBox="1"/>
          <p:nvPr/>
        </p:nvSpPr>
        <p:spPr>
          <a:xfrm>
            <a:off x="5752214" y="3429000"/>
            <a:ext cx="5931785" cy="400110"/>
          </a:xfrm>
          <a:prstGeom prst="rect">
            <a:avLst/>
          </a:prstGeom>
          <a:noFill/>
        </p:spPr>
        <p:txBody>
          <a:bodyPr wrap="square" rtlCol="0">
            <a:spAutoFit/>
          </a:bodyPr>
          <a:lstStyle/>
          <a:p>
            <a:r>
              <a:rPr lang="en-US" sz="2000" dirty="0">
                <a:solidFill>
                  <a:schemeClr val="accent5">
                    <a:lumMod val="40000"/>
                    <a:lumOff val="60000"/>
                  </a:schemeClr>
                </a:solidFill>
                <a:hlinkClick r:id="rId3"/>
              </a:rPr>
              <a:t>https://www.youtube.com/watch?v=1XYJKk6TQPc</a:t>
            </a:r>
            <a:endParaRPr lang="en-US" sz="2000" dirty="0">
              <a:solidFill>
                <a:schemeClr val="accent5">
                  <a:lumMod val="40000"/>
                  <a:lumOff val="60000"/>
                </a:schemeClr>
              </a:solidFill>
            </a:endParaRPr>
          </a:p>
        </p:txBody>
      </p:sp>
    </p:spTree>
    <p:extLst>
      <p:ext uri="{BB962C8B-B14F-4D97-AF65-F5344CB8AC3E}">
        <p14:creationId xmlns:p14="http://schemas.microsoft.com/office/powerpoint/2010/main" val="3346967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03214F-2886-E076-4354-ADCAD35C279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8CDA076-6CBB-7D23-B779-70734F2DB4D7}"/>
              </a:ext>
            </a:extLst>
          </p:cNvPr>
          <p:cNvSpPr>
            <a:spLocks noGrp="1"/>
          </p:cNvSpPr>
          <p:nvPr>
            <p:ph type="title"/>
          </p:nvPr>
        </p:nvSpPr>
        <p:spPr>
          <a:xfrm>
            <a:off x="2642298" y="136526"/>
            <a:ext cx="8420100" cy="667172"/>
          </a:xfrm>
        </p:spPr>
        <p:txBody>
          <a:bodyPr/>
          <a:lstStyle/>
          <a:p>
            <a:r>
              <a:rPr lang="en-US" b="1" dirty="0">
                <a:solidFill>
                  <a:srgbClr val="0070C0"/>
                </a:solidFill>
              </a:rPr>
              <a:t>Crisis #1 – Unique case (Hutchison)</a:t>
            </a:r>
          </a:p>
        </p:txBody>
      </p:sp>
      <p:sp>
        <p:nvSpPr>
          <p:cNvPr id="35" name="Content Placeholder 34">
            <a:extLst>
              <a:ext uri="{FF2B5EF4-FFF2-40B4-BE49-F238E27FC236}">
                <a16:creationId xmlns:a16="http://schemas.microsoft.com/office/drawing/2014/main" id="{03EB21F6-43A0-D721-727D-FCE1F425C86A}"/>
              </a:ext>
            </a:extLst>
          </p:cNvPr>
          <p:cNvSpPr>
            <a:spLocks noGrp="1"/>
          </p:cNvSpPr>
          <p:nvPr>
            <p:ph sz="half" idx="13"/>
          </p:nvPr>
        </p:nvSpPr>
        <p:spPr>
          <a:xfrm>
            <a:off x="3238788" y="907902"/>
            <a:ext cx="8953212" cy="1367466"/>
          </a:xfrm>
        </p:spPr>
        <p:txBody>
          <a:bodyPr>
            <a:normAutofit fontScale="55000" lnSpcReduction="20000"/>
          </a:bodyPr>
          <a:lstStyle/>
          <a:p>
            <a:pPr marL="285750" indent="-285750">
              <a:buFont typeface="Wingdings" panose="05000000000000000000" pitchFamily="2" charset="2"/>
              <a:buChar char="v"/>
            </a:pPr>
            <a:r>
              <a:rPr lang="en-US" sz="3600" dirty="0">
                <a:latin typeface="Amasis MT Pro" panose="02040504050005020304" pitchFamily="18" charset="0"/>
              </a:rPr>
              <a:t>July 23, 2024(suicide) – August 8, 2024 – notification to school (Crisis Team assembled) Summer – allowed time for school district to process/plan</a:t>
            </a:r>
          </a:p>
          <a:p>
            <a:pPr marL="285750" indent="-285750">
              <a:buFont typeface="Wingdings" panose="05000000000000000000" pitchFamily="2" charset="2"/>
              <a:buChar char="v"/>
            </a:pPr>
            <a:endParaRPr lang="en-US" dirty="0"/>
          </a:p>
          <a:p>
            <a:r>
              <a:rPr lang="en-US" dirty="0"/>
              <a:t>	-</a:t>
            </a:r>
          </a:p>
          <a:p>
            <a:pPr lvl="1" indent="0">
              <a:buNone/>
            </a:pPr>
            <a:endParaRPr lang="en-US" dirty="0"/>
          </a:p>
        </p:txBody>
      </p:sp>
      <p:sp>
        <p:nvSpPr>
          <p:cNvPr id="7" name="Content Placeholder 2">
            <a:extLst>
              <a:ext uri="{FF2B5EF4-FFF2-40B4-BE49-F238E27FC236}">
                <a16:creationId xmlns:a16="http://schemas.microsoft.com/office/drawing/2014/main" id="{A6F15774-BEAB-D5F9-CAE6-A6694EF2D639}"/>
              </a:ext>
            </a:extLst>
          </p:cNvPr>
          <p:cNvSpPr txBox="1">
            <a:spLocks/>
          </p:cNvSpPr>
          <p:nvPr/>
        </p:nvSpPr>
        <p:spPr>
          <a:xfrm>
            <a:off x="2260905" y="1783784"/>
            <a:ext cx="7288212" cy="15041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00050" indent="-400050">
              <a:buFont typeface="+mj-lt"/>
              <a:buAutoNum type="romanUcPeriod"/>
            </a:pPr>
            <a:endParaRPr lang="en-US" sz="1800" i="1" dirty="0">
              <a:latin typeface="Times New Roman" panose="02020603050405020304" pitchFamily="18" charset="0"/>
              <a:cs typeface="Times New Roman" panose="02020603050405020304" pitchFamily="18" charset="0"/>
            </a:endParaRPr>
          </a:p>
        </p:txBody>
      </p:sp>
      <p:sp>
        <p:nvSpPr>
          <p:cNvPr id="13" name="Content Placeholder 2">
            <a:extLst>
              <a:ext uri="{FF2B5EF4-FFF2-40B4-BE49-F238E27FC236}">
                <a16:creationId xmlns:a16="http://schemas.microsoft.com/office/drawing/2014/main" id="{B1618FA1-9FC4-6C9C-204D-1A7726D15C63}"/>
              </a:ext>
            </a:extLst>
          </p:cNvPr>
          <p:cNvSpPr txBox="1">
            <a:spLocks/>
          </p:cNvSpPr>
          <p:nvPr/>
        </p:nvSpPr>
        <p:spPr>
          <a:xfrm>
            <a:off x="2148669" y="1712659"/>
            <a:ext cx="8258073" cy="115028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00050" indent="-400050">
              <a:lnSpc>
                <a:spcPct val="100000"/>
              </a:lnSpc>
              <a:spcBef>
                <a:spcPts val="0"/>
              </a:spcBef>
              <a:buFont typeface="+mj-lt"/>
              <a:buAutoNum type="romanUcPeriod"/>
            </a:pPr>
            <a:r>
              <a:rPr lang="en-US" sz="1800" b="1" i="1" dirty="0">
                <a:solidFill>
                  <a:srgbClr val="7030A0"/>
                </a:solidFill>
                <a:latin typeface="Times New Roman" panose="02020603050405020304" pitchFamily="18" charset="0"/>
                <a:cs typeface="Times New Roman" panose="02020603050405020304" pitchFamily="18" charset="0"/>
              </a:rPr>
              <a:t>Coordinated, Calm Reasoned Response</a:t>
            </a:r>
          </a:p>
          <a:p>
            <a:pPr marL="0" indent="0">
              <a:lnSpc>
                <a:spcPct val="100000"/>
              </a:lnSpc>
              <a:spcBef>
                <a:spcPts val="0"/>
              </a:spcBef>
              <a:buNone/>
            </a:pPr>
            <a:r>
              <a:rPr lang="en-US" sz="1800" i="1" dirty="0">
                <a:latin typeface="Times New Roman" panose="02020603050405020304" pitchFamily="18" charset="0"/>
                <a:cs typeface="Times New Roman" panose="02020603050405020304" pitchFamily="18" charset="0"/>
              </a:rPr>
              <a:t>      Met with entire crisis team to plan response, took precaution as was a staff member</a:t>
            </a:r>
            <a:endParaRPr lang="en-US" sz="1800" b="1" i="1" dirty="0">
              <a:solidFill>
                <a:srgbClr val="7030A0"/>
              </a:solidFill>
              <a:latin typeface="Times New Roman" panose="02020603050405020304" pitchFamily="18" charset="0"/>
              <a:cs typeface="Times New Roman" panose="02020603050405020304" pitchFamily="18" charset="0"/>
            </a:endParaRPr>
          </a:p>
          <a:p>
            <a:pPr marL="400050" indent="-400050">
              <a:spcBef>
                <a:spcPts val="0"/>
              </a:spcBef>
              <a:buAutoNum type="romanUcPeriod" startAt="2"/>
            </a:pPr>
            <a:r>
              <a:rPr lang="en-US" sz="1800" b="1" i="1" dirty="0">
                <a:solidFill>
                  <a:srgbClr val="C00000"/>
                </a:solidFill>
                <a:latin typeface="Times New Roman" panose="02020603050405020304" pitchFamily="18" charset="0"/>
                <a:cs typeface="Times New Roman" panose="02020603050405020304" pitchFamily="18" charset="0"/>
              </a:rPr>
              <a:t>Coordination/Alliance with Emergency Services, Media, Others</a:t>
            </a:r>
            <a:r>
              <a:rPr lang="en-US" sz="1800" i="1" dirty="0">
                <a:solidFill>
                  <a:srgbClr val="C00000"/>
                </a:solidFill>
                <a:latin typeface="Times New Roman" panose="02020603050405020304" pitchFamily="18" charset="0"/>
                <a:cs typeface="Times New Roman" panose="02020603050405020304" pitchFamily="18" charset="0"/>
              </a:rPr>
              <a:t>.</a:t>
            </a:r>
          </a:p>
          <a:p>
            <a:pPr marL="457200" lvl="1" indent="0">
              <a:spcBef>
                <a:spcPts val="0"/>
              </a:spcBef>
              <a:buNone/>
            </a:pPr>
            <a:r>
              <a:rPr lang="en-US" sz="1800" i="1" dirty="0">
                <a:latin typeface="Times New Roman" panose="02020603050405020304" pitchFamily="18" charset="0"/>
                <a:cs typeface="Times New Roman" panose="02020603050405020304" pitchFamily="18" charset="0"/>
              </a:rPr>
              <a:t>Went through the superintendent and principals with other. </a:t>
            </a:r>
          </a:p>
        </p:txBody>
      </p:sp>
      <p:sp>
        <p:nvSpPr>
          <p:cNvPr id="15" name="TextBox 14">
            <a:extLst>
              <a:ext uri="{FF2B5EF4-FFF2-40B4-BE49-F238E27FC236}">
                <a16:creationId xmlns:a16="http://schemas.microsoft.com/office/drawing/2014/main" id="{6C8A4724-0FB9-C96B-ECB8-8A6F4A986733}"/>
              </a:ext>
            </a:extLst>
          </p:cNvPr>
          <p:cNvSpPr txBox="1"/>
          <p:nvPr/>
        </p:nvSpPr>
        <p:spPr>
          <a:xfrm>
            <a:off x="2148669" y="2764859"/>
            <a:ext cx="8633976" cy="3416320"/>
          </a:xfrm>
          <a:prstGeom prst="rect">
            <a:avLst/>
          </a:prstGeom>
          <a:noFill/>
        </p:spPr>
        <p:txBody>
          <a:bodyPr wrap="square" rtlCol="0">
            <a:spAutoFit/>
          </a:bodyPr>
          <a:lstStyle/>
          <a:p>
            <a:r>
              <a:rPr lang="en-US" b="1" dirty="0">
                <a:solidFill>
                  <a:srgbClr val="00B050"/>
                </a:solidFill>
                <a:latin typeface="Times New Roman" panose="02020603050405020304" pitchFamily="18" charset="0"/>
                <a:cs typeface="Times New Roman" panose="02020603050405020304" pitchFamily="18" charset="0"/>
              </a:rPr>
              <a:t>III. </a:t>
            </a:r>
            <a:r>
              <a:rPr lang="en-US" b="1" i="1" dirty="0">
                <a:solidFill>
                  <a:srgbClr val="00B050"/>
                </a:solidFill>
                <a:latin typeface="Times New Roman" panose="02020603050405020304" pitchFamily="18" charset="0"/>
                <a:cs typeface="Times New Roman" panose="02020603050405020304" pitchFamily="18" charset="0"/>
              </a:rPr>
              <a:t>Healthy response to emotional needs of staff, students &amp; community</a:t>
            </a:r>
          </a:p>
          <a:p>
            <a:r>
              <a:rPr lang="en-US" i="1" spc="50" dirty="0">
                <a:latin typeface="Times New Roman" panose="02020603050405020304" pitchFamily="18" charset="0"/>
                <a:cs typeface="Times New Roman" panose="02020603050405020304" pitchFamily="18" charset="0"/>
              </a:rPr>
              <a:t>        Especially sensitive to the employee providing her with therapy during the school day as well as a plan when she might become emotionally dysregulated. </a:t>
            </a:r>
            <a:endParaRPr lang="en-US" b="1" i="1" dirty="0">
              <a:latin typeface="Times New Roman" panose="02020603050405020304" pitchFamily="18" charset="0"/>
              <a:cs typeface="Times New Roman" panose="02020603050405020304" pitchFamily="18" charset="0"/>
            </a:endParaRPr>
          </a:p>
          <a:p>
            <a:r>
              <a:rPr lang="en-US" b="1" i="1" dirty="0">
                <a:solidFill>
                  <a:srgbClr val="0070C0"/>
                </a:solidFill>
                <a:latin typeface="Times New Roman" panose="02020603050405020304" pitchFamily="18" charset="0"/>
                <a:cs typeface="Times New Roman" panose="02020603050405020304" pitchFamily="18" charset="0"/>
              </a:rPr>
              <a:t>IV. Alliance with Public, Ethnic, Cultural &amp; Religious Communities</a:t>
            </a:r>
          </a:p>
          <a:p>
            <a:r>
              <a:rPr lang="en-US" b="1" i="1" dirty="0">
                <a:solidFill>
                  <a:srgbClr val="0070C0"/>
                </a:solidFill>
                <a:latin typeface="Times New Roman" panose="02020603050405020304" pitchFamily="18" charset="0"/>
                <a:cs typeface="Times New Roman" panose="02020603050405020304" pitchFamily="18" charset="0"/>
              </a:rPr>
              <a:t>        </a:t>
            </a:r>
            <a:r>
              <a:rPr lang="en-US" i="1" dirty="0">
                <a:latin typeface="Times New Roman" panose="02020603050405020304" pitchFamily="18" charset="0"/>
                <a:cs typeface="Times New Roman" panose="02020603050405020304" pitchFamily="18" charset="0"/>
              </a:rPr>
              <a:t>Was prepared through planning for a variety of scenarios.</a:t>
            </a:r>
            <a:r>
              <a:rPr lang="en-US" b="1" i="1" dirty="0">
                <a:latin typeface="Times New Roman" panose="02020603050405020304" pitchFamily="18" charset="0"/>
                <a:cs typeface="Times New Roman" panose="02020603050405020304" pitchFamily="18" charset="0"/>
              </a:rPr>
              <a:t>	</a:t>
            </a:r>
            <a:endParaRPr lang="en-US" i="1" dirty="0">
              <a:latin typeface="Times New Roman" panose="02020603050405020304" pitchFamily="18" charset="0"/>
              <a:cs typeface="Times New Roman" panose="02020603050405020304" pitchFamily="18" charset="0"/>
            </a:endParaRPr>
          </a:p>
          <a:p>
            <a:r>
              <a:rPr lang="en-US" b="1" i="1" dirty="0">
                <a:solidFill>
                  <a:schemeClr val="accent4">
                    <a:lumMod val="75000"/>
                  </a:schemeClr>
                </a:solidFill>
                <a:latin typeface="Times New Roman" panose="02020603050405020304" pitchFamily="18" charset="0"/>
                <a:cs typeface="Times New Roman" panose="02020603050405020304" pitchFamily="18" charset="0"/>
              </a:rPr>
              <a:t>V. </a:t>
            </a:r>
            <a:r>
              <a:rPr lang="en-US" b="1" i="1" dirty="0">
                <a:solidFill>
                  <a:schemeClr val="accent2">
                    <a:lumMod val="75000"/>
                  </a:schemeClr>
                </a:solidFill>
                <a:latin typeface="Times New Roman" panose="02020603050405020304" pitchFamily="18" charset="0"/>
                <a:cs typeface="Times New Roman" panose="02020603050405020304" pitchFamily="18" charset="0"/>
              </a:rPr>
              <a:t>Emotional Support for Response Team Members</a:t>
            </a:r>
          </a:p>
          <a:p>
            <a:r>
              <a:rPr lang="en-US" b="1" i="1" dirty="0">
                <a:solidFill>
                  <a:schemeClr val="accent2">
                    <a:lumMod val="75000"/>
                  </a:schemeClr>
                </a:solidFill>
                <a:latin typeface="Times New Roman" panose="02020603050405020304" pitchFamily="18" charset="0"/>
                <a:cs typeface="Times New Roman" panose="02020603050405020304" pitchFamily="18" charset="0"/>
              </a:rPr>
              <a:t>         </a:t>
            </a:r>
            <a:r>
              <a:rPr lang="en-US" i="1" dirty="0">
                <a:latin typeface="Times New Roman" panose="02020603050405020304" pitchFamily="18" charset="0"/>
                <a:cs typeface="Times New Roman" panose="02020603050405020304" pitchFamily="18" charset="0"/>
              </a:rPr>
              <a:t>Provided if needed.</a:t>
            </a:r>
            <a:endParaRPr lang="en-US" b="1" i="1" dirty="0">
              <a:latin typeface="Times New Roman" panose="02020603050405020304" pitchFamily="18" charset="0"/>
              <a:cs typeface="Times New Roman" panose="02020603050405020304" pitchFamily="18" charset="0"/>
            </a:endParaRPr>
          </a:p>
          <a:p>
            <a:r>
              <a:rPr lang="en-US" b="1" i="1" dirty="0">
                <a:solidFill>
                  <a:srgbClr val="FF0000"/>
                </a:solidFill>
                <a:latin typeface="Times New Roman" panose="02020603050405020304" pitchFamily="18" charset="0"/>
                <a:cs typeface="Times New Roman" panose="02020603050405020304" pitchFamily="18" charset="0"/>
              </a:rPr>
              <a:t>VI. Documentation &amp; Assessment of Response – De-Brief!</a:t>
            </a:r>
          </a:p>
          <a:p>
            <a:r>
              <a:rPr lang="en-US" b="1" i="1" dirty="0">
                <a:solidFill>
                  <a:srgbClr val="FF0000"/>
                </a:solidFill>
                <a:latin typeface="Times New Roman" panose="02020603050405020304" pitchFamily="18" charset="0"/>
                <a:cs typeface="Times New Roman" panose="02020603050405020304" pitchFamily="18" charset="0"/>
              </a:rPr>
              <a:t>         </a:t>
            </a:r>
            <a:r>
              <a:rPr lang="en-US" i="1" dirty="0">
                <a:latin typeface="Times New Roman" panose="02020603050405020304" pitchFamily="18" charset="0"/>
                <a:cs typeface="Times New Roman" panose="02020603050405020304" pitchFamily="18" charset="0"/>
              </a:rPr>
              <a:t>We talked about it and reviewed it at our crisis team meetings as well as had many individual conversations with the employee.</a:t>
            </a:r>
            <a:endParaRPr lang="en-US" b="1" i="1" dirty="0">
              <a:latin typeface="Times New Roman" panose="02020603050405020304" pitchFamily="18" charset="0"/>
              <a:cs typeface="Times New Roman" panose="02020603050405020304" pitchFamily="18" charset="0"/>
            </a:endParaRPr>
          </a:p>
          <a:p>
            <a:r>
              <a:rPr lang="en-US" b="1" i="1" dirty="0">
                <a:solidFill>
                  <a:srgbClr val="00B0F0"/>
                </a:solidFill>
                <a:latin typeface="Times New Roman" panose="02020603050405020304" pitchFamily="18" charset="0"/>
                <a:cs typeface="Times New Roman" panose="02020603050405020304" pitchFamily="18" charset="0"/>
              </a:rPr>
              <a:t>VII. Help with Return to a Healthy Teaching &amp; Learning Environment</a:t>
            </a:r>
          </a:p>
          <a:p>
            <a:r>
              <a:rPr lang="en-US" b="1" i="1" dirty="0">
                <a:solidFill>
                  <a:srgbClr val="00B0F0"/>
                </a:solidFill>
                <a:latin typeface="Times New Roman" panose="02020603050405020304" pitchFamily="18" charset="0"/>
                <a:cs typeface="Times New Roman" panose="02020603050405020304" pitchFamily="18" charset="0"/>
              </a:rPr>
              <a:t>         </a:t>
            </a:r>
            <a:r>
              <a:rPr lang="en-US" i="1" dirty="0">
                <a:latin typeface="Times New Roman" panose="02020603050405020304" pitchFamily="18" charset="0"/>
                <a:cs typeface="Times New Roman" panose="02020603050405020304" pitchFamily="18" charset="0"/>
              </a:rPr>
              <a:t>Supported employee, did not have to deal with students much. </a:t>
            </a:r>
            <a:endParaRPr lang="en-US" dirty="0">
              <a:latin typeface="Times New Roman" panose="02020603050405020304" pitchFamily="18" charset="0"/>
              <a:cs typeface="Times New Roman" panose="02020603050405020304" pitchFamily="18" charset="0"/>
            </a:endParaRPr>
          </a:p>
        </p:txBody>
      </p:sp>
      <p:sp>
        <p:nvSpPr>
          <p:cNvPr id="21" name="TextBox 20">
            <a:extLst>
              <a:ext uri="{FF2B5EF4-FFF2-40B4-BE49-F238E27FC236}">
                <a16:creationId xmlns:a16="http://schemas.microsoft.com/office/drawing/2014/main" id="{9E77297E-DFEC-9B38-D4B4-CEF8B071C949}"/>
              </a:ext>
            </a:extLst>
          </p:cNvPr>
          <p:cNvSpPr txBox="1"/>
          <p:nvPr/>
        </p:nvSpPr>
        <p:spPr>
          <a:xfrm>
            <a:off x="9209314" y="6290427"/>
            <a:ext cx="2852057" cy="369332"/>
          </a:xfrm>
          <a:custGeom>
            <a:avLst/>
            <a:gdLst>
              <a:gd name="csX0" fmla="*/ 0 w 2852057"/>
              <a:gd name="csY0" fmla="*/ 0 h 369332"/>
              <a:gd name="csX1" fmla="*/ 541891 w 2852057"/>
              <a:gd name="csY1" fmla="*/ 0 h 369332"/>
              <a:gd name="csX2" fmla="*/ 1140823 w 2852057"/>
              <a:gd name="csY2" fmla="*/ 0 h 369332"/>
              <a:gd name="csX3" fmla="*/ 1654193 w 2852057"/>
              <a:gd name="csY3" fmla="*/ 0 h 369332"/>
              <a:gd name="csX4" fmla="*/ 2224604 w 2852057"/>
              <a:gd name="csY4" fmla="*/ 0 h 369332"/>
              <a:gd name="csX5" fmla="*/ 2852057 w 2852057"/>
              <a:gd name="csY5" fmla="*/ 0 h 369332"/>
              <a:gd name="csX6" fmla="*/ 2852057 w 2852057"/>
              <a:gd name="csY6" fmla="*/ 369332 h 369332"/>
              <a:gd name="csX7" fmla="*/ 2224604 w 2852057"/>
              <a:gd name="csY7" fmla="*/ 369332 h 369332"/>
              <a:gd name="csX8" fmla="*/ 1711234 w 2852057"/>
              <a:gd name="csY8" fmla="*/ 369332 h 369332"/>
              <a:gd name="csX9" fmla="*/ 1112302 w 2852057"/>
              <a:gd name="csY9" fmla="*/ 369332 h 369332"/>
              <a:gd name="csX10" fmla="*/ 598932 w 2852057"/>
              <a:gd name="csY10" fmla="*/ 369332 h 369332"/>
              <a:gd name="csX11" fmla="*/ 0 w 2852057"/>
              <a:gd name="csY11" fmla="*/ 369332 h 369332"/>
              <a:gd name="csX12" fmla="*/ 0 w 2852057"/>
              <a:gd name="csY12" fmla="*/ 0 h 36933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2852057" h="369332" extrusionOk="0">
                <a:moveTo>
                  <a:pt x="0" y="0"/>
                </a:moveTo>
                <a:cubicBezTo>
                  <a:pt x="213346" y="-5729"/>
                  <a:pt x="340592" y="41921"/>
                  <a:pt x="541891" y="0"/>
                </a:cubicBezTo>
                <a:cubicBezTo>
                  <a:pt x="743190" y="-41921"/>
                  <a:pt x="970943" y="23325"/>
                  <a:pt x="1140823" y="0"/>
                </a:cubicBezTo>
                <a:cubicBezTo>
                  <a:pt x="1310703" y="-23325"/>
                  <a:pt x="1539833" y="25480"/>
                  <a:pt x="1654193" y="0"/>
                </a:cubicBezTo>
                <a:cubicBezTo>
                  <a:pt x="1768553" y="-25480"/>
                  <a:pt x="2057937" y="58883"/>
                  <a:pt x="2224604" y="0"/>
                </a:cubicBezTo>
                <a:cubicBezTo>
                  <a:pt x="2391271" y="-58883"/>
                  <a:pt x="2679138" y="60667"/>
                  <a:pt x="2852057" y="0"/>
                </a:cubicBezTo>
                <a:cubicBezTo>
                  <a:pt x="2879686" y="154183"/>
                  <a:pt x="2841842" y="271827"/>
                  <a:pt x="2852057" y="369332"/>
                </a:cubicBezTo>
                <a:cubicBezTo>
                  <a:pt x="2704934" y="394500"/>
                  <a:pt x="2460431" y="333143"/>
                  <a:pt x="2224604" y="369332"/>
                </a:cubicBezTo>
                <a:cubicBezTo>
                  <a:pt x="1988777" y="405521"/>
                  <a:pt x="1872006" y="347806"/>
                  <a:pt x="1711234" y="369332"/>
                </a:cubicBezTo>
                <a:cubicBezTo>
                  <a:pt x="1550462" y="390858"/>
                  <a:pt x="1390130" y="344016"/>
                  <a:pt x="1112302" y="369332"/>
                </a:cubicBezTo>
                <a:cubicBezTo>
                  <a:pt x="834474" y="394648"/>
                  <a:pt x="706955" y="320213"/>
                  <a:pt x="598932" y="369332"/>
                </a:cubicBezTo>
                <a:cubicBezTo>
                  <a:pt x="490909" y="418451"/>
                  <a:pt x="158582" y="367989"/>
                  <a:pt x="0" y="369332"/>
                </a:cubicBezTo>
                <a:cubicBezTo>
                  <a:pt x="-4666" y="263687"/>
                  <a:pt x="27011" y="160285"/>
                  <a:pt x="0" y="0"/>
                </a:cubicBezTo>
                <a:close/>
              </a:path>
            </a:pathLst>
          </a:custGeom>
          <a:noFill/>
          <a:ln>
            <a:solidFill>
              <a:schemeClr val="tx1"/>
            </a:solidFill>
            <a:extLst>
              <a:ext uri="{C807C97D-BFC1-408E-A445-0C87EB9F89A2}">
                <ask:lineSketchStyleProps xmlns:ask="http://schemas.microsoft.com/office/drawing/2018/sketchyshapes" sd="1458767646">
                  <a:prstGeom prst="rect">
                    <a:avLst/>
                  </a:prstGeom>
                  <ask:type>
                    <ask:lineSketchScribble/>
                  </ask:type>
                </ask:lineSketchStyleProps>
              </a:ext>
            </a:extLst>
          </a:ln>
        </p:spPr>
        <p:txBody>
          <a:bodyPr wrap="square" rtlCol="0">
            <a:spAutoFit/>
          </a:bodyPr>
          <a:lstStyle/>
          <a:p>
            <a:r>
              <a:rPr lang="en-US" b="1" dirty="0">
                <a:solidFill>
                  <a:srgbClr val="7030A0"/>
                </a:solidFill>
              </a:rPr>
              <a:t>WRAP UP – QUESTIONS…..</a:t>
            </a:r>
          </a:p>
        </p:txBody>
      </p:sp>
    </p:spTree>
    <p:extLst>
      <p:ext uri="{BB962C8B-B14F-4D97-AF65-F5344CB8AC3E}">
        <p14:creationId xmlns:p14="http://schemas.microsoft.com/office/powerpoint/2010/main" val="1616624824"/>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nodePh="1">
                                  <p:stCondLst>
                                    <p:cond delay="0"/>
                                  </p:stCondLst>
                                  <p:endCondLst>
                                    <p:cond evt="begin" delay="0">
                                      <p:tn val="5"/>
                                    </p:cond>
                                  </p:end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circle(in)">
                                      <p:cBhvr>
                                        <p:cTn id="7" dur="20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13">
                                            <p:txEl>
                                              <p:pRg st="0" end="0"/>
                                            </p:txEl>
                                          </p:spTgt>
                                        </p:tgtEl>
                                        <p:attrNameLst>
                                          <p:attrName>style.visibility</p:attrName>
                                        </p:attrNameLst>
                                      </p:cBhvr>
                                      <p:to>
                                        <p:strVal val="visible"/>
                                      </p:to>
                                    </p:set>
                                    <p:animEffect transition="in" filter="circle(in)">
                                      <p:cBhvr>
                                        <p:cTn id="12" dur="2000"/>
                                        <p:tgtEl>
                                          <p:spTgt spid="1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13">
                                            <p:txEl>
                                              <p:pRg st="1" end="1"/>
                                            </p:txEl>
                                          </p:spTgt>
                                        </p:tgtEl>
                                        <p:attrNameLst>
                                          <p:attrName>style.visibility</p:attrName>
                                        </p:attrNameLst>
                                      </p:cBhvr>
                                      <p:to>
                                        <p:strVal val="visible"/>
                                      </p:to>
                                    </p:set>
                                    <p:animEffect transition="in" filter="circle(in)">
                                      <p:cBhvr>
                                        <p:cTn id="17" dur="2000"/>
                                        <p:tgtEl>
                                          <p:spTgt spid="1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nodeType="clickEffect">
                                  <p:stCondLst>
                                    <p:cond delay="0"/>
                                  </p:stCondLst>
                                  <p:childTnLst>
                                    <p:set>
                                      <p:cBhvr>
                                        <p:cTn id="21" dur="1" fill="hold">
                                          <p:stCondLst>
                                            <p:cond delay="0"/>
                                          </p:stCondLst>
                                        </p:cTn>
                                        <p:tgtEl>
                                          <p:spTgt spid="13">
                                            <p:txEl>
                                              <p:pRg st="2" end="2"/>
                                            </p:txEl>
                                          </p:spTgt>
                                        </p:tgtEl>
                                        <p:attrNameLst>
                                          <p:attrName>style.visibility</p:attrName>
                                        </p:attrNameLst>
                                      </p:cBhvr>
                                      <p:to>
                                        <p:strVal val="visible"/>
                                      </p:to>
                                    </p:set>
                                    <p:animEffect transition="in" filter="fade">
                                      <p:cBhvr>
                                        <p:cTn id="22" dur="1000"/>
                                        <p:tgtEl>
                                          <p:spTgt spid="13">
                                            <p:txEl>
                                              <p:pRg st="2" end="2"/>
                                            </p:txEl>
                                          </p:spTgt>
                                        </p:tgtEl>
                                      </p:cBhvr>
                                    </p:animEffect>
                                    <p:anim calcmode="lin" valueType="num">
                                      <p:cBhvr>
                                        <p:cTn id="23" dur="1000" fill="hold"/>
                                        <p:tgtEl>
                                          <p:spTgt spid="13">
                                            <p:txEl>
                                              <p:pRg st="2" end="2"/>
                                            </p:txEl>
                                          </p:spTgt>
                                        </p:tgtEl>
                                        <p:attrNameLst>
                                          <p:attrName>ppt_x</p:attrName>
                                        </p:attrNameLst>
                                      </p:cBhvr>
                                      <p:tavLst>
                                        <p:tav tm="0">
                                          <p:val>
                                            <p:strVal val="#ppt_x"/>
                                          </p:val>
                                        </p:tav>
                                        <p:tav tm="100000">
                                          <p:val>
                                            <p:strVal val="#ppt_x"/>
                                          </p:val>
                                        </p:tav>
                                      </p:tavLst>
                                    </p:anim>
                                    <p:anim calcmode="lin" valueType="num">
                                      <p:cBhvr>
                                        <p:cTn id="24" dur="1000" fill="hold"/>
                                        <p:tgtEl>
                                          <p:spTgt spid="1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nodeType="clickEffect">
                                  <p:stCondLst>
                                    <p:cond delay="0"/>
                                  </p:stCondLst>
                                  <p:childTnLst>
                                    <p:set>
                                      <p:cBhvr>
                                        <p:cTn id="28" dur="1" fill="hold">
                                          <p:stCondLst>
                                            <p:cond delay="0"/>
                                          </p:stCondLst>
                                        </p:cTn>
                                        <p:tgtEl>
                                          <p:spTgt spid="13">
                                            <p:txEl>
                                              <p:pRg st="3" end="3"/>
                                            </p:txEl>
                                          </p:spTgt>
                                        </p:tgtEl>
                                        <p:attrNameLst>
                                          <p:attrName>style.visibility</p:attrName>
                                        </p:attrNameLst>
                                      </p:cBhvr>
                                      <p:to>
                                        <p:strVal val="visible"/>
                                      </p:to>
                                    </p:set>
                                    <p:animEffect transition="in" filter="fade">
                                      <p:cBhvr>
                                        <p:cTn id="29" dur="1000"/>
                                        <p:tgtEl>
                                          <p:spTgt spid="13">
                                            <p:txEl>
                                              <p:pRg st="3" end="3"/>
                                            </p:txEl>
                                          </p:spTgt>
                                        </p:tgtEl>
                                      </p:cBhvr>
                                    </p:animEffect>
                                    <p:anim calcmode="lin" valueType="num">
                                      <p:cBhvr>
                                        <p:cTn id="30" dur="1000" fill="hold"/>
                                        <p:tgtEl>
                                          <p:spTgt spid="13">
                                            <p:txEl>
                                              <p:pRg st="3" end="3"/>
                                            </p:txEl>
                                          </p:spTgt>
                                        </p:tgtEl>
                                        <p:attrNameLst>
                                          <p:attrName>ppt_x</p:attrName>
                                        </p:attrNameLst>
                                      </p:cBhvr>
                                      <p:tavLst>
                                        <p:tav tm="0">
                                          <p:val>
                                            <p:strVal val="#ppt_x"/>
                                          </p:val>
                                        </p:tav>
                                        <p:tav tm="100000">
                                          <p:val>
                                            <p:strVal val="#ppt_x"/>
                                          </p:val>
                                        </p:tav>
                                      </p:tavLst>
                                    </p:anim>
                                    <p:anim calcmode="lin" valueType="num">
                                      <p:cBhvr>
                                        <p:cTn id="31" dur="1000" fill="hold"/>
                                        <p:tgtEl>
                                          <p:spTgt spid="1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1" presetClass="entr" presetSubtype="1" fill="hold" nodeType="clickEffect">
                                  <p:stCondLst>
                                    <p:cond delay="0"/>
                                  </p:stCondLst>
                                  <p:childTnLst>
                                    <p:set>
                                      <p:cBhvr>
                                        <p:cTn id="35" dur="1" fill="hold">
                                          <p:stCondLst>
                                            <p:cond delay="0"/>
                                          </p:stCondLst>
                                        </p:cTn>
                                        <p:tgtEl>
                                          <p:spTgt spid="15">
                                            <p:txEl>
                                              <p:pRg st="0" end="0"/>
                                            </p:txEl>
                                          </p:spTgt>
                                        </p:tgtEl>
                                        <p:attrNameLst>
                                          <p:attrName>style.visibility</p:attrName>
                                        </p:attrNameLst>
                                      </p:cBhvr>
                                      <p:to>
                                        <p:strVal val="visible"/>
                                      </p:to>
                                    </p:set>
                                    <p:animEffect transition="in" filter="wheel(1)">
                                      <p:cBhvr>
                                        <p:cTn id="36" dur="2000"/>
                                        <p:tgtEl>
                                          <p:spTgt spid="15">
                                            <p:txEl>
                                              <p:pRg st="0" end="0"/>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21" presetClass="entr" presetSubtype="1" fill="hold" nodeType="clickEffect">
                                  <p:stCondLst>
                                    <p:cond delay="0"/>
                                  </p:stCondLst>
                                  <p:childTnLst>
                                    <p:set>
                                      <p:cBhvr>
                                        <p:cTn id="40" dur="1" fill="hold">
                                          <p:stCondLst>
                                            <p:cond delay="0"/>
                                          </p:stCondLst>
                                        </p:cTn>
                                        <p:tgtEl>
                                          <p:spTgt spid="15">
                                            <p:txEl>
                                              <p:pRg st="1" end="1"/>
                                            </p:txEl>
                                          </p:spTgt>
                                        </p:tgtEl>
                                        <p:attrNameLst>
                                          <p:attrName>style.visibility</p:attrName>
                                        </p:attrNameLst>
                                      </p:cBhvr>
                                      <p:to>
                                        <p:strVal val="visible"/>
                                      </p:to>
                                    </p:set>
                                    <p:animEffect transition="in" filter="wheel(1)">
                                      <p:cBhvr>
                                        <p:cTn id="41" dur="2000"/>
                                        <p:tgtEl>
                                          <p:spTgt spid="15">
                                            <p:txEl>
                                              <p:pRg st="1" end="1"/>
                                            </p:txEl>
                                          </p:spTgt>
                                        </p:tgtEl>
                                      </p:cBhvr>
                                    </p:animEffect>
                                  </p:childTnLst>
                                </p:cTn>
                              </p:par>
                            </p:childTnLst>
                          </p:cTn>
                        </p:par>
                      </p:childTnLst>
                    </p:cTn>
                  </p:par>
                  <p:par>
                    <p:cTn id="42" fill="hold">
                      <p:stCondLst>
                        <p:cond delay="indefinite"/>
                      </p:stCondLst>
                      <p:childTnLst>
                        <p:par>
                          <p:cTn id="43" fill="hold">
                            <p:stCondLst>
                              <p:cond delay="0"/>
                            </p:stCondLst>
                            <p:childTnLst>
                              <p:par>
                                <p:cTn id="44" presetID="21" presetClass="entr" presetSubtype="1" fill="hold" nodeType="clickEffect">
                                  <p:stCondLst>
                                    <p:cond delay="0"/>
                                  </p:stCondLst>
                                  <p:childTnLst>
                                    <p:set>
                                      <p:cBhvr>
                                        <p:cTn id="45" dur="1" fill="hold">
                                          <p:stCondLst>
                                            <p:cond delay="0"/>
                                          </p:stCondLst>
                                        </p:cTn>
                                        <p:tgtEl>
                                          <p:spTgt spid="15">
                                            <p:txEl>
                                              <p:pRg st="2" end="2"/>
                                            </p:txEl>
                                          </p:spTgt>
                                        </p:tgtEl>
                                        <p:attrNameLst>
                                          <p:attrName>style.visibility</p:attrName>
                                        </p:attrNameLst>
                                      </p:cBhvr>
                                      <p:to>
                                        <p:strVal val="visible"/>
                                      </p:to>
                                    </p:set>
                                    <p:animEffect transition="in" filter="wheel(1)">
                                      <p:cBhvr>
                                        <p:cTn id="46" dur="2000"/>
                                        <p:tgtEl>
                                          <p:spTgt spid="15">
                                            <p:txEl>
                                              <p:pRg st="2" end="2"/>
                                            </p:txEl>
                                          </p:spTgt>
                                        </p:tgtEl>
                                      </p:cBhvr>
                                    </p:animEffect>
                                  </p:childTnLst>
                                </p:cTn>
                              </p:par>
                            </p:childTnLst>
                          </p:cTn>
                        </p:par>
                      </p:childTnLst>
                    </p:cTn>
                  </p:par>
                  <p:par>
                    <p:cTn id="47" fill="hold">
                      <p:stCondLst>
                        <p:cond delay="indefinite"/>
                      </p:stCondLst>
                      <p:childTnLst>
                        <p:par>
                          <p:cTn id="48" fill="hold">
                            <p:stCondLst>
                              <p:cond delay="0"/>
                            </p:stCondLst>
                            <p:childTnLst>
                              <p:par>
                                <p:cTn id="49" presetID="21" presetClass="entr" presetSubtype="1" fill="hold" nodeType="clickEffect">
                                  <p:stCondLst>
                                    <p:cond delay="0"/>
                                  </p:stCondLst>
                                  <p:childTnLst>
                                    <p:set>
                                      <p:cBhvr>
                                        <p:cTn id="50" dur="1" fill="hold">
                                          <p:stCondLst>
                                            <p:cond delay="0"/>
                                          </p:stCondLst>
                                        </p:cTn>
                                        <p:tgtEl>
                                          <p:spTgt spid="15">
                                            <p:txEl>
                                              <p:pRg st="3" end="3"/>
                                            </p:txEl>
                                          </p:spTgt>
                                        </p:tgtEl>
                                        <p:attrNameLst>
                                          <p:attrName>style.visibility</p:attrName>
                                        </p:attrNameLst>
                                      </p:cBhvr>
                                      <p:to>
                                        <p:strVal val="visible"/>
                                      </p:to>
                                    </p:set>
                                    <p:animEffect transition="in" filter="wheel(1)">
                                      <p:cBhvr>
                                        <p:cTn id="51" dur="2000"/>
                                        <p:tgtEl>
                                          <p:spTgt spid="15">
                                            <p:txEl>
                                              <p:pRg st="3" end="3"/>
                                            </p:txEl>
                                          </p:spTgt>
                                        </p:tgtEl>
                                      </p:cBhvr>
                                    </p:animEffect>
                                  </p:childTnLst>
                                </p:cTn>
                              </p:par>
                            </p:childTnLst>
                          </p:cTn>
                        </p:par>
                      </p:childTnLst>
                    </p:cTn>
                  </p:par>
                  <p:par>
                    <p:cTn id="52" fill="hold">
                      <p:stCondLst>
                        <p:cond delay="indefinite"/>
                      </p:stCondLst>
                      <p:childTnLst>
                        <p:par>
                          <p:cTn id="53" fill="hold">
                            <p:stCondLst>
                              <p:cond delay="0"/>
                            </p:stCondLst>
                            <p:childTnLst>
                              <p:par>
                                <p:cTn id="54" presetID="21" presetClass="entr" presetSubtype="1" fill="hold" nodeType="clickEffect">
                                  <p:stCondLst>
                                    <p:cond delay="0"/>
                                  </p:stCondLst>
                                  <p:childTnLst>
                                    <p:set>
                                      <p:cBhvr>
                                        <p:cTn id="55" dur="1" fill="hold">
                                          <p:stCondLst>
                                            <p:cond delay="0"/>
                                          </p:stCondLst>
                                        </p:cTn>
                                        <p:tgtEl>
                                          <p:spTgt spid="15">
                                            <p:txEl>
                                              <p:pRg st="4" end="4"/>
                                            </p:txEl>
                                          </p:spTgt>
                                        </p:tgtEl>
                                        <p:attrNameLst>
                                          <p:attrName>style.visibility</p:attrName>
                                        </p:attrNameLst>
                                      </p:cBhvr>
                                      <p:to>
                                        <p:strVal val="visible"/>
                                      </p:to>
                                    </p:set>
                                    <p:animEffect transition="in" filter="wheel(1)">
                                      <p:cBhvr>
                                        <p:cTn id="56" dur="2000"/>
                                        <p:tgtEl>
                                          <p:spTgt spid="15">
                                            <p:txEl>
                                              <p:pRg st="4" end="4"/>
                                            </p:txEl>
                                          </p:spTgt>
                                        </p:tgtEl>
                                      </p:cBhvr>
                                    </p:animEffect>
                                  </p:childTnLst>
                                </p:cTn>
                              </p:par>
                            </p:childTnLst>
                          </p:cTn>
                        </p:par>
                      </p:childTnLst>
                    </p:cTn>
                  </p:par>
                  <p:par>
                    <p:cTn id="57" fill="hold">
                      <p:stCondLst>
                        <p:cond delay="indefinite"/>
                      </p:stCondLst>
                      <p:childTnLst>
                        <p:par>
                          <p:cTn id="58" fill="hold">
                            <p:stCondLst>
                              <p:cond delay="0"/>
                            </p:stCondLst>
                            <p:childTnLst>
                              <p:par>
                                <p:cTn id="59" presetID="21" presetClass="entr" presetSubtype="1" fill="hold" nodeType="clickEffect">
                                  <p:stCondLst>
                                    <p:cond delay="0"/>
                                  </p:stCondLst>
                                  <p:childTnLst>
                                    <p:set>
                                      <p:cBhvr>
                                        <p:cTn id="60" dur="1" fill="hold">
                                          <p:stCondLst>
                                            <p:cond delay="0"/>
                                          </p:stCondLst>
                                        </p:cTn>
                                        <p:tgtEl>
                                          <p:spTgt spid="15">
                                            <p:txEl>
                                              <p:pRg st="5" end="5"/>
                                            </p:txEl>
                                          </p:spTgt>
                                        </p:tgtEl>
                                        <p:attrNameLst>
                                          <p:attrName>style.visibility</p:attrName>
                                        </p:attrNameLst>
                                      </p:cBhvr>
                                      <p:to>
                                        <p:strVal val="visible"/>
                                      </p:to>
                                    </p:set>
                                    <p:animEffect transition="in" filter="wheel(1)">
                                      <p:cBhvr>
                                        <p:cTn id="61" dur="2000"/>
                                        <p:tgtEl>
                                          <p:spTgt spid="15">
                                            <p:txEl>
                                              <p:pRg st="5" end="5"/>
                                            </p:txEl>
                                          </p:spTgt>
                                        </p:tgtEl>
                                      </p:cBhvr>
                                    </p:animEffect>
                                  </p:childTnLst>
                                </p:cTn>
                              </p:par>
                            </p:childTnLst>
                          </p:cTn>
                        </p:par>
                      </p:childTnLst>
                    </p:cTn>
                  </p:par>
                  <p:par>
                    <p:cTn id="62" fill="hold">
                      <p:stCondLst>
                        <p:cond delay="indefinite"/>
                      </p:stCondLst>
                      <p:childTnLst>
                        <p:par>
                          <p:cTn id="63" fill="hold">
                            <p:stCondLst>
                              <p:cond delay="0"/>
                            </p:stCondLst>
                            <p:childTnLst>
                              <p:par>
                                <p:cTn id="64" presetID="21" presetClass="entr" presetSubtype="1" fill="hold" nodeType="clickEffect">
                                  <p:stCondLst>
                                    <p:cond delay="0"/>
                                  </p:stCondLst>
                                  <p:childTnLst>
                                    <p:set>
                                      <p:cBhvr>
                                        <p:cTn id="65" dur="1" fill="hold">
                                          <p:stCondLst>
                                            <p:cond delay="0"/>
                                          </p:stCondLst>
                                        </p:cTn>
                                        <p:tgtEl>
                                          <p:spTgt spid="15">
                                            <p:txEl>
                                              <p:pRg st="6" end="6"/>
                                            </p:txEl>
                                          </p:spTgt>
                                        </p:tgtEl>
                                        <p:attrNameLst>
                                          <p:attrName>style.visibility</p:attrName>
                                        </p:attrNameLst>
                                      </p:cBhvr>
                                      <p:to>
                                        <p:strVal val="visible"/>
                                      </p:to>
                                    </p:set>
                                    <p:animEffect transition="in" filter="wheel(1)">
                                      <p:cBhvr>
                                        <p:cTn id="66" dur="2000"/>
                                        <p:tgtEl>
                                          <p:spTgt spid="15">
                                            <p:txEl>
                                              <p:pRg st="6" end="6"/>
                                            </p:txEl>
                                          </p:spTgt>
                                        </p:tgtEl>
                                      </p:cBhvr>
                                    </p:animEffect>
                                  </p:childTnLst>
                                </p:cTn>
                              </p:par>
                            </p:childTnLst>
                          </p:cTn>
                        </p:par>
                      </p:childTnLst>
                    </p:cTn>
                  </p:par>
                  <p:par>
                    <p:cTn id="67" fill="hold">
                      <p:stCondLst>
                        <p:cond delay="indefinite"/>
                      </p:stCondLst>
                      <p:childTnLst>
                        <p:par>
                          <p:cTn id="68" fill="hold">
                            <p:stCondLst>
                              <p:cond delay="0"/>
                            </p:stCondLst>
                            <p:childTnLst>
                              <p:par>
                                <p:cTn id="69" presetID="21" presetClass="entr" presetSubtype="1" fill="hold" nodeType="clickEffect">
                                  <p:stCondLst>
                                    <p:cond delay="0"/>
                                  </p:stCondLst>
                                  <p:childTnLst>
                                    <p:set>
                                      <p:cBhvr>
                                        <p:cTn id="70" dur="1" fill="hold">
                                          <p:stCondLst>
                                            <p:cond delay="0"/>
                                          </p:stCondLst>
                                        </p:cTn>
                                        <p:tgtEl>
                                          <p:spTgt spid="15">
                                            <p:txEl>
                                              <p:pRg st="7" end="7"/>
                                            </p:txEl>
                                          </p:spTgt>
                                        </p:tgtEl>
                                        <p:attrNameLst>
                                          <p:attrName>style.visibility</p:attrName>
                                        </p:attrNameLst>
                                      </p:cBhvr>
                                      <p:to>
                                        <p:strVal val="visible"/>
                                      </p:to>
                                    </p:set>
                                    <p:animEffect transition="in" filter="wheel(1)">
                                      <p:cBhvr>
                                        <p:cTn id="71" dur="2000"/>
                                        <p:tgtEl>
                                          <p:spTgt spid="15">
                                            <p:txEl>
                                              <p:pRg st="7" end="7"/>
                                            </p:txEl>
                                          </p:spTgt>
                                        </p:tgtEl>
                                      </p:cBhvr>
                                    </p:animEffect>
                                  </p:childTnLst>
                                </p:cTn>
                              </p:par>
                            </p:childTnLst>
                          </p:cTn>
                        </p:par>
                      </p:childTnLst>
                    </p:cTn>
                  </p:par>
                  <p:par>
                    <p:cTn id="72" fill="hold">
                      <p:stCondLst>
                        <p:cond delay="indefinite"/>
                      </p:stCondLst>
                      <p:childTnLst>
                        <p:par>
                          <p:cTn id="73" fill="hold">
                            <p:stCondLst>
                              <p:cond delay="0"/>
                            </p:stCondLst>
                            <p:childTnLst>
                              <p:par>
                                <p:cTn id="74" presetID="21" presetClass="entr" presetSubtype="1" fill="hold" nodeType="clickEffect">
                                  <p:stCondLst>
                                    <p:cond delay="0"/>
                                  </p:stCondLst>
                                  <p:childTnLst>
                                    <p:set>
                                      <p:cBhvr>
                                        <p:cTn id="75" dur="1" fill="hold">
                                          <p:stCondLst>
                                            <p:cond delay="0"/>
                                          </p:stCondLst>
                                        </p:cTn>
                                        <p:tgtEl>
                                          <p:spTgt spid="15">
                                            <p:txEl>
                                              <p:pRg st="8" end="8"/>
                                            </p:txEl>
                                          </p:spTgt>
                                        </p:tgtEl>
                                        <p:attrNameLst>
                                          <p:attrName>style.visibility</p:attrName>
                                        </p:attrNameLst>
                                      </p:cBhvr>
                                      <p:to>
                                        <p:strVal val="visible"/>
                                      </p:to>
                                    </p:set>
                                    <p:animEffect transition="in" filter="wheel(1)">
                                      <p:cBhvr>
                                        <p:cTn id="76" dur="2000"/>
                                        <p:tgtEl>
                                          <p:spTgt spid="15">
                                            <p:txEl>
                                              <p:pRg st="8" end="8"/>
                                            </p:txEl>
                                          </p:spTgt>
                                        </p:tgtEl>
                                      </p:cBhvr>
                                    </p:animEffect>
                                  </p:childTnLst>
                                </p:cTn>
                              </p:par>
                            </p:childTnLst>
                          </p:cTn>
                        </p:par>
                      </p:childTnLst>
                    </p:cTn>
                  </p:par>
                  <p:par>
                    <p:cTn id="77" fill="hold">
                      <p:stCondLst>
                        <p:cond delay="indefinite"/>
                      </p:stCondLst>
                      <p:childTnLst>
                        <p:par>
                          <p:cTn id="78" fill="hold">
                            <p:stCondLst>
                              <p:cond delay="0"/>
                            </p:stCondLst>
                            <p:childTnLst>
                              <p:par>
                                <p:cTn id="79" presetID="21" presetClass="entr" presetSubtype="1" fill="hold" nodeType="clickEffect">
                                  <p:stCondLst>
                                    <p:cond delay="0"/>
                                  </p:stCondLst>
                                  <p:childTnLst>
                                    <p:set>
                                      <p:cBhvr>
                                        <p:cTn id="80" dur="1" fill="hold">
                                          <p:stCondLst>
                                            <p:cond delay="0"/>
                                          </p:stCondLst>
                                        </p:cTn>
                                        <p:tgtEl>
                                          <p:spTgt spid="15">
                                            <p:txEl>
                                              <p:pRg st="9" end="9"/>
                                            </p:txEl>
                                          </p:spTgt>
                                        </p:tgtEl>
                                        <p:attrNameLst>
                                          <p:attrName>style.visibility</p:attrName>
                                        </p:attrNameLst>
                                      </p:cBhvr>
                                      <p:to>
                                        <p:strVal val="visible"/>
                                      </p:to>
                                    </p:set>
                                    <p:animEffect transition="in" filter="wheel(1)">
                                      <p:cBhvr>
                                        <p:cTn id="81" dur="2000"/>
                                        <p:tgtEl>
                                          <p:spTgt spid="15">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914B7D-3507-5E22-F146-57A218752918}"/>
              </a:ext>
            </a:extLst>
          </p:cNvPr>
          <p:cNvSpPr>
            <a:spLocks noGrp="1"/>
          </p:cNvSpPr>
          <p:nvPr>
            <p:ph type="ctrTitle"/>
          </p:nvPr>
        </p:nvSpPr>
        <p:spPr>
          <a:xfrm>
            <a:off x="5021839" y="5737697"/>
            <a:ext cx="6921795" cy="504842"/>
          </a:xfrm>
        </p:spPr>
        <p:txBody>
          <a:bodyPr/>
          <a:lstStyle/>
          <a:p>
            <a:r>
              <a:rPr lang="en-US" sz="1800" dirty="0">
                <a:solidFill>
                  <a:srgbClr val="C00000"/>
                </a:solidFill>
                <a:hlinkClick r:id="rId2"/>
              </a:rPr>
              <a:t>https://www.youtube.com/watch?v=l2WcqoQP0kc</a:t>
            </a:r>
            <a:endParaRPr lang="en-US" sz="1800" dirty="0">
              <a:solidFill>
                <a:srgbClr val="C00000"/>
              </a:solidFill>
            </a:endParaRPr>
          </a:p>
        </p:txBody>
      </p:sp>
    </p:spTree>
    <p:extLst>
      <p:ext uri="{BB962C8B-B14F-4D97-AF65-F5344CB8AC3E}">
        <p14:creationId xmlns:p14="http://schemas.microsoft.com/office/powerpoint/2010/main" val="2913065203"/>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8E1F5861-3825-22AF-8C7C-82B754596289}"/>
              </a:ext>
            </a:extLst>
          </p:cNvPr>
          <p:cNvSpPr>
            <a:spLocks noGrp="1"/>
          </p:cNvSpPr>
          <p:nvPr>
            <p:ph type="sldNum" sz="quarter" idx="12"/>
          </p:nvPr>
        </p:nvSpPr>
        <p:spPr/>
        <p:txBody>
          <a:bodyPr/>
          <a:lstStyle/>
          <a:p>
            <a:fld id="{A49DFD55-3C28-40EF-9E31-A92D2E4017FF}" type="slidenum">
              <a:rPr lang="en-US" smtClean="0"/>
              <a:pPr/>
              <a:t>9</a:t>
            </a:fld>
            <a:endParaRPr lang="en-US" dirty="0"/>
          </a:p>
        </p:txBody>
      </p:sp>
      <p:sp>
        <p:nvSpPr>
          <p:cNvPr id="8" name="Title 1">
            <a:extLst>
              <a:ext uri="{FF2B5EF4-FFF2-40B4-BE49-F238E27FC236}">
                <a16:creationId xmlns:a16="http://schemas.microsoft.com/office/drawing/2014/main" id="{A2C061B2-7209-709C-FE33-116AEB550A95}"/>
              </a:ext>
            </a:extLst>
          </p:cNvPr>
          <p:cNvSpPr>
            <a:spLocks noGrp="1"/>
          </p:cNvSpPr>
          <p:nvPr>
            <p:ph type="title"/>
          </p:nvPr>
        </p:nvSpPr>
        <p:spPr>
          <a:xfrm>
            <a:off x="3593123" y="103827"/>
            <a:ext cx="8420100" cy="652312"/>
          </a:xfrm>
        </p:spPr>
        <p:txBody>
          <a:bodyPr/>
          <a:lstStyle/>
          <a:p>
            <a:r>
              <a:rPr lang="en-US" b="1" dirty="0">
                <a:solidFill>
                  <a:srgbClr val="0070C0"/>
                </a:solidFill>
              </a:rPr>
              <a:t>Crisis #2 – Heart Breaking(Enoch)</a:t>
            </a:r>
          </a:p>
        </p:txBody>
      </p:sp>
      <p:sp>
        <p:nvSpPr>
          <p:cNvPr id="9" name="Content Placeholder 34">
            <a:extLst>
              <a:ext uri="{FF2B5EF4-FFF2-40B4-BE49-F238E27FC236}">
                <a16:creationId xmlns:a16="http://schemas.microsoft.com/office/drawing/2014/main" id="{CEF9C8CF-6E13-BD1F-3B7A-E4649CFBDC96}"/>
              </a:ext>
            </a:extLst>
          </p:cNvPr>
          <p:cNvSpPr>
            <a:spLocks noGrp="1"/>
          </p:cNvSpPr>
          <p:nvPr>
            <p:ph sz="half" idx="13"/>
          </p:nvPr>
        </p:nvSpPr>
        <p:spPr>
          <a:xfrm>
            <a:off x="2931057" y="855149"/>
            <a:ext cx="8953212" cy="569206"/>
          </a:xfrm>
        </p:spPr>
        <p:txBody>
          <a:bodyPr>
            <a:normAutofit fontScale="25000" lnSpcReduction="20000"/>
          </a:bodyPr>
          <a:lstStyle/>
          <a:p>
            <a:pPr marL="285750" indent="-285750">
              <a:buFont typeface="Wingdings" panose="05000000000000000000" pitchFamily="2" charset="2"/>
              <a:buChar char="v"/>
            </a:pPr>
            <a:r>
              <a:rPr lang="en-US" sz="8000" dirty="0">
                <a:latin typeface="Amasis MT Pro" panose="02040504050005020304" pitchFamily="18" charset="0"/>
              </a:rPr>
              <a:t>September 23, 2025– student death due to accident</a:t>
            </a:r>
          </a:p>
          <a:p>
            <a:pPr marL="285750" indent="-285750">
              <a:buFont typeface="Wingdings" panose="05000000000000000000" pitchFamily="2" charset="2"/>
              <a:buChar char="v"/>
            </a:pPr>
            <a:endParaRPr lang="en-US" dirty="0"/>
          </a:p>
          <a:p>
            <a:r>
              <a:rPr lang="en-US" dirty="0"/>
              <a:t>	-</a:t>
            </a:r>
          </a:p>
          <a:p>
            <a:pPr lvl="1" indent="0">
              <a:buNone/>
            </a:pPr>
            <a:endParaRPr lang="en-US" dirty="0"/>
          </a:p>
        </p:txBody>
      </p:sp>
      <p:sp>
        <p:nvSpPr>
          <p:cNvPr id="2" name="Content Placeholder 2">
            <a:extLst>
              <a:ext uri="{FF2B5EF4-FFF2-40B4-BE49-F238E27FC236}">
                <a16:creationId xmlns:a16="http://schemas.microsoft.com/office/drawing/2014/main" id="{F8830E50-E352-A300-F5D2-31C5BAC8AD81}"/>
              </a:ext>
            </a:extLst>
          </p:cNvPr>
          <p:cNvSpPr txBox="1">
            <a:spLocks/>
          </p:cNvSpPr>
          <p:nvPr/>
        </p:nvSpPr>
        <p:spPr>
          <a:xfrm>
            <a:off x="2257527" y="1233686"/>
            <a:ext cx="8345159" cy="143331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00050" indent="-400050">
              <a:lnSpc>
                <a:spcPct val="100000"/>
              </a:lnSpc>
              <a:spcBef>
                <a:spcPts val="0"/>
              </a:spcBef>
              <a:buFont typeface="+mj-lt"/>
              <a:buAutoNum type="romanUcPeriod"/>
            </a:pPr>
            <a:r>
              <a:rPr lang="en-US" sz="1800" b="1" i="1" dirty="0">
                <a:solidFill>
                  <a:srgbClr val="7030A0"/>
                </a:solidFill>
                <a:latin typeface="Times New Roman" panose="02020603050405020304" pitchFamily="18" charset="0"/>
                <a:cs typeface="Times New Roman" panose="02020603050405020304" pitchFamily="18" charset="0"/>
              </a:rPr>
              <a:t>Coordinated, Calm Reasoned Response</a:t>
            </a:r>
          </a:p>
          <a:p>
            <a:pPr marL="0" indent="0">
              <a:lnSpc>
                <a:spcPct val="100000"/>
              </a:lnSpc>
              <a:spcBef>
                <a:spcPts val="0"/>
              </a:spcBef>
              <a:buNone/>
            </a:pPr>
            <a:r>
              <a:rPr lang="en-US" sz="1800" i="1" spc="50" dirty="0">
                <a:latin typeface="Times New Roman" panose="02020603050405020304" pitchFamily="18" charset="0"/>
                <a:cs typeface="Times New Roman" panose="02020603050405020304" pitchFamily="18" charset="0"/>
              </a:rPr>
              <a:t>       Convened a meeting with critical crisis team members along with BCHS Superintendent and law enforcement.</a:t>
            </a:r>
            <a:endParaRPr lang="en-US" sz="1800" b="1" i="1" dirty="0">
              <a:solidFill>
                <a:srgbClr val="7030A0"/>
              </a:solidFill>
              <a:latin typeface="Times New Roman" panose="02020603050405020304" pitchFamily="18" charset="0"/>
              <a:cs typeface="Times New Roman" panose="02020603050405020304" pitchFamily="18" charset="0"/>
            </a:endParaRPr>
          </a:p>
          <a:p>
            <a:pPr marL="400050" indent="-400050">
              <a:lnSpc>
                <a:spcPct val="100000"/>
              </a:lnSpc>
              <a:spcBef>
                <a:spcPts val="0"/>
              </a:spcBef>
              <a:buAutoNum type="romanUcPeriod" startAt="2"/>
            </a:pPr>
            <a:r>
              <a:rPr lang="en-US" sz="1800" b="1" i="1" dirty="0">
                <a:solidFill>
                  <a:srgbClr val="C00000"/>
                </a:solidFill>
                <a:latin typeface="Times New Roman" panose="02020603050405020304" pitchFamily="18" charset="0"/>
                <a:cs typeface="Times New Roman" panose="02020603050405020304" pitchFamily="18" charset="0"/>
              </a:rPr>
              <a:t>Coordination/Alliance with Emergency Services, Media, Others</a:t>
            </a:r>
            <a:r>
              <a:rPr lang="en-US" sz="1800" i="1" dirty="0">
                <a:solidFill>
                  <a:srgbClr val="C00000"/>
                </a:solidFill>
                <a:latin typeface="Times New Roman" panose="02020603050405020304" pitchFamily="18" charset="0"/>
                <a:cs typeface="Times New Roman" panose="02020603050405020304" pitchFamily="18" charset="0"/>
              </a:rPr>
              <a:t>.</a:t>
            </a:r>
          </a:p>
          <a:p>
            <a:pPr marL="0" indent="0">
              <a:lnSpc>
                <a:spcPct val="100000"/>
              </a:lnSpc>
              <a:spcBef>
                <a:spcPts val="0"/>
              </a:spcBef>
              <a:buNone/>
            </a:pPr>
            <a:r>
              <a:rPr lang="en-US" sz="1800" i="1" spc="50" dirty="0">
                <a:latin typeface="Times New Roman" panose="02020603050405020304" pitchFamily="18" charset="0"/>
                <a:cs typeface="Times New Roman" panose="02020603050405020304" pitchFamily="18" charset="0"/>
              </a:rPr>
              <a:t>      Went through the superintendent and principals.</a:t>
            </a:r>
          </a:p>
          <a:p>
            <a:pPr marL="400050" indent="-400050">
              <a:spcBef>
                <a:spcPts val="0"/>
              </a:spcBef>
              <a:buAutoNum type="romanUcPeriod" startAt="2"/>
            </a:pPr>
            <a:endParaRPr lang="en-US" sz="1800" i="1" dirty="0">
              <a:solidFill>
                <a:srgbClr val="C00000"/>
              </a:solidFill>
              <a:latin typeface="Times New Roman" panose="02020603050405020304" pitchFamily="18" charset="0"/>
              <a:cs typeface="Times New Roman" panose="02020603050405020304" pitchFamily="18" charset="0"/>
            </a:endParaRPr>
          </a:p>
        </p:txBody>
      </p:sp>
      <p:sp>
        <p:nvSpPr>
          <p:cNvPr id="3" name="TextBox 2">
            <a:extLst>
              <a:ext uri="{FF2B5EF4-FFF2-40B4-BE49-F238E27FC236}">
                <a16:creationId xmlns:a16="http://schemas.microsoft.com/office/drawing/2014/main" id="{15CBAD67-669A-1FE9-5420-5FB72E710AAD}"/>
              </a:ext>
            </a:extLst>
          </p:cNvPr>
          <p:cNvSpPr txBox="1"/>
          <p:nvPr/>
        </p:nvSpPr>
        <p:spPr>
          <a:xfrm>
            <a:off x="2233150" y="2568593"/>
            <a:ext cx="8633976" cy="3970318"/>
          </a:xfrm>
          <a:prstGeom prst="rect">
            <a:avLst/>
          </a:prstGeom>
          <a:noFill/>
        </p:spPr>
        <p:txBody>
          <a:bodyPr wrap="square" rtlCol="0">
            <a:spAutoFit/>
          </a:bodyPr>
          <a:lstStyle/>
          <a:p>
            <a:r>
              <a:rPr lang="en-US" b="1" dirty="0">
                <a:solidFill>
                  <a:srgbClr val="00B050"/>
                </a:solidFill>
                <a:latin typeface="Times New Roman" panose="02020603050405020304" pitchFamily="18" charset="0"/>
                <a:cs typeface="Times New Roman" panose="02020603050405020304" pitchFamily="18" charset="0"/>
              </a:rPr>
              <a:t>III. </a:t>
            </a:r>
            <a:r>
              <a:rPr lang="en-US" b="1" i="1" dirty="0">
                <a:solidFill>
                  <a:srgbClr val="00B050"/>
                </a:solidFill>
                <a:latin typeface="Times New Roman" panose="02020603050405020304" pitchFamily="18" charset="0"/>
                <a:cs typeface="Times New Roman" panose="02020603050405020304" pitchFamily="18" charset="0"/>
              </a:rPr>
              <a:t>Healthy response to emotional needs of staff, students &amp; community</a:t>
            </a:r>
          </a:p>
          <a:p>
            <a:r>
              <a:rPr lang="en-US" i="1" spc="50" dirty="0">
                <a:latin typeface="Times New Roman" panose="02020603050405020304" pitchFamily="18" charset="0"/>
                <a:cs typeface="Times New Roman" panose="02020603050405020304" pitchFamily="18" charset="0"/>
              </a:rPr>
              <a:t>        Superintendent met will all staff and entire crisis team. Superintendent met with all staff (Greg/Joel with individual staff). The district provided counseling services for any student or staff that needed it. The services were ongoing where needed. Utilized outside help like Charise with YBGR.</a:t>
            </a:r>
            <a:endParaRPr lang="en-US" b="1" i="1" dirty="0">
              <a:latin typeface="Times New Roman" panose="02020603050405020304" pitchFamily="18" charset="0"/>
              <a:cs typeface="Times New Roman" panose="02020603050405020304" pitchFamily="18" charset="0"/>
            </a:endParaRPr>
          </a:p>
          <a:p>
            <a:r>
              <a:rPr lang="en-US" b="1" i="1" dirty="0">
                <a:solidFill>
                  <a:srgbClr val="0070C0"/>
                </a:solidFill>
                <a:latin typeface="Times New Roman" panose="02020603050405020304" pitchFamily="18" charset="0"/>
                <a:cs typeface="Times New Roman" panose="02020603050405020304" pitchFamily="18" charset="0"/>
              </a:rPr>
              <a:t>IV. Alliance with Public, Ethnic, Cultural &amp; Religious Communities</a:t>
            </a:r>
          </a:p>
          <a:p>
            <a:r>
              <a:rPr lang="en-US" b="1" i="1" dirty="0">
                <a:latin typeface="Times New Roman" panose="02020603050405020304" pitchFamily="18" charset="0"/>
                <a:cs typeface="Times New Roman" panose="02020603050405020304" pitchFamily="18" charset="0"/>
              </a:rPr>
              <a:t>      </a:t>
            </a:r>
            <a:r>
              <a:rPr lang="en-US" i="1" dirty="0">
                <a:latin typeface="Times New Roman" panose="02020603050405020304" pitchFamily="18" charset="0"/>
                <a:cs typeface="Times New Roman" panose="02020603050405020304" pitchFamily="18" charset="0"/>
              </a:rPr>
              <a:t> Communicated with all parties as transparent as we could.</a:t>
            </a:r>
          </a:p>
          <a:p>
            <a:r>
              <a:rPr lang="en-US" b="1" i="1" dirty="0">
                <a:solidFill>
                  <a:schemeClr val="accent4">
                    <a:lumMod val="75000"/>
                  </a:schemeClr>
                </a:solidFill>
                <a:latin typeface="Times New Roman" panose="02020603050405020304" pitchFamily="18" charset="0"/>
                <a:cs typeface="Times New Roman" panose="02020603050405020304" pitchFamily="18" charset="0"/>
              </a:rPr>
              <a:t>V. </a:t>
            </a:r>
            <a:r>
              <a:rPr lang="en-US" b="1" i="1" dirty="0">
                <a:solidFill>
                  <a:schemeClr val="accent2">
                    <a:lumMod val="75000"/>
                  </a:schemeClr>
                </a:solidFill>
                <a:latin typeface="Times New Roman" panose="02020603050405020304" pitchFamily="18" charset="0"/>
                <a:cs typeface="Times New Roman" panose="02020603050405020304" pitchFamily="18" charset="0"/>
              </a:rPr>
              <a:t>Emotional Support for Response Team Members</a:t>
            </a:r>
          </a:p>
          <a:p>
            <a:r>
              <a:rPr lang="en-US" b="1" i="1" dirty="0">
                <a:solidFill>
                  <a:schemeClr val="accent2">
                    <a:lumMod val="75000"/>
                  </a:schemeClr>
                </a:solidFill>
                <a:latin typeface="Times New Roman" panose="02020603050405020304" pitchFamily="18" charset="0"/>
                <a:cs typeface="Times New Roman" panose="02020603050405020304" pitchFamily="18" charset="0"/>
              </a:rPr>
              <a:t>         </a:t>
            </a:r>
            <a:r>
              <a:rPr lang="en-US" i="1" dirty="0">
                <a:latin typeface="Times New Roman" panose="02020603050405020304" pitchFamily="18" charset="0"/>
                <a:cs typeface="Times New Roman" panose="02020603050405020304" pitchFamily="18" charset="0"/>
              </a:rPr>
              <a:t>Provided if needed.</a:t>
            </a:r>
            <a:endParaRPr lang="en-US" b="1" i="1" dirty="0">
              <a:latin typeface="Times New Roman" panose="02020603050405020304" pitchFamily="18" charset="0"/>
              <a:cs typeface="Times New Roman" panose="02020603050405020304" pitchFamily="18" charset="0"/>
            </a:endParaRPr>
          </a:p>
          <a:p>
            <a:r>
              <a:rPr lang="en-US" b="1" i="1" dirty="0">
                <a:solidFill>
                  <a:srgbClr val="FF0000"/>
                </a:solidFill>
                <a:latin typeface="Times New Roman" panose="02020603050405020304" pitchFamily="18" charset="0"/>
                <a:cs typeface="Times New Roman" panose="02020603050405020304" pitchFamily="18" charset="0"/>
              </a:rPr>
              <a:t>VI. Documentation &amp; Assessment of Response – De-Brief!</a:t>
            </a:r>
          </a:p>
          <a:p>
            <a:r>
              <a:rPr lang="en-US" b="1" i="1" dirty="0">
                <a:solidFill>
                  <a:srgbClr val="00B0F0"/>
                </a:solidFill>
                <a:latin typeface="Times New Roman" panose="02020603050405020304" pitchFamily="18" charset="0"/>
                <a:cs typeface="Times New Roman" panose="02020603050405020304" pitchFamily="18" charset="0"/>
              </a:rPr>
              <a:t>VII. Help with Return to a Healthy Teaching &amp; Learning Environment</a:t>
            </a:r>
          </a:p>
          <a:p>
            <a:r>
              <a:rPr lang="en-US" b="1" i="1" dirty="0">
                <a:solidFill>
                  <a:srgbClr val="00B0F0"/>
                </a:solidFill>
                <a:latin typeface="Times New Roman" panose="02020603050405020304" pitchFamily="18" charset="0"/>
                <a:cs typeface="Times New Roman" panose="02020603050405020304" pitchFamily="18" charset="0"/>
              </a:rPr>
              <a:t>        </a:t>
            </a:r>
            <a:r>
              <a:rPr lang="en-US" i="1" dirty="0">
                <a:latin typeface="Times New Roman" panose="02020603050405020304" pitchFamily="18" charset="0"/>
                <a:cs typeface="Times New Roman" panose="02020603050405020304" pitchFamily="18" charset="0"/>
              </a:rPr>
              <a:t>Tried everything to keep it as normal as possible including denying some requests from the family (</a:t>
            </a:r>
            <a:r>
              <a:rPr lang="en-US" i="1" dirty="0" err="1">
                <a:latin typeface="Times New Roman" panose="02020603050405020304" pitchFamily="18" charset="0"/>
                <a:cs typeface="Times New Roman" panose="02020603050405020304" pitchFamily="18" charset="0"/>
              </a:rPr>
              <a:t>ie</a:t>
            </a:r>
            <a:r>
              <a:rPr lang="en-US" i="1" dirty="0">
                <a:latin typeface="Times New Roman" panose="02020603050405020304" pitchFamily="18" charset="0"/>
                <a:cs typeface="Times New Roman" panose="02020603050405020304" pitchFamily="18" charset="0"/>
              </a:rPr>
              <a:t> – t-shirts)</a:t>
            </a:r>
            <a:endParaRPr lang="en-US" dirty="0">
              <a:latin typeface="Times New Roman" panose="02020603050405020304" pitchFamily="18" charset="0"/>
              <a:cs typeface="Times New Roman" panose="02020603050405020304" pitchFamily="18" charset="0"/>
            </a:endParaRPr>
          </a:p>
          <a:p>
            <a:r>
              <a:rPr lang="en-US" b="1" i="1" dirty="0">
                <a:solidFill>
                  <a:srgbClr val="00B0F0"/>
                </a:solidFill>
                <a:latin typeface="Times New Roman" panose="02020603050405020304" pitchFamily="18" charset="0"/>
                <a:cs typeface="Times New Roman" panose="02020603050405020304" pitchFamily="18" charset="0"/>
              </a:rPr>
              <a:t> </a:t>
            </a:r>
            <a:endParaRPr lang="en-US" dirty="0">
              <a:latin typeface="Times New Roman" panose="02020603050405020304" pitchFamily="18" charset="0"/>
              <a:cs typeface="Times New Roman" panose="02020603050405020304" pitchFamily="18" charset="0"/>
            </a:endParaRPr>
          </a:p>
        </p:txBody>
      </p:sp>
      <p:sp>
        <p:nvSpPr>
          <p:cNvPr id="6" name="TextBox 5">
            <a:extLst>
              <a:ext uri="{FF2B5EF4-FFF2-40B4-BE49-F238E27FC236}">
                <a16:creationId xmlns:a16="http://schemas.microsoft.com/office/drawing/2014/main" id="{419F0685-C4DD-F904-C40B-39184E8A2845}"/>
              </a:ext>
            </a:extLst>
          </p:cNvPr>
          <p:cNvSpPr txBox="1"/>
          <p:nvPr/>
        </p:nvSpPr>
        <p:spPr>
          <a:xfrm>
            <a:off x="9209314" y="6290427"/>
            <a:ext cx="2852057" cy="369332"/>
          </a:xfrm>
          <a:custGeom>
            <a:avLst/>
            <a:gdLst>
              <a:gd name="csX0" fmla="*/ 0 w 2852057"/>
              <a:gd name="csY0" fmla="*/ 0 h 369332"/>
              <a:gd name="csX1" fmla="*/ 541891 w 2852057"/>
              <a:gd name="csY1" fmla="*/ 0 h 369332"/>
              <a:gd name="csX2" fmla="*/ 1140823 w 2852057"/>
              <a:gd name="csY2" fmla="*/ 0 h 369332"/>
              <a:gd name="csX3" fmla="*/ 1654193 w 2852057"/>
              <a:gd name="csY3" fmla="*/ 0 h 369332"/>
              <a:gd name="csX4" fmla="*/ 2224604 w 2852057"/>
              <a:gd name="csY4" fmla="*/ 0 h 369332"/>
              <a:gd name="csX5" fmla="*/ 2852057 w 2852057"/>
              <a:gd name="csY5" fmla="*/ 0 h 369332"/>
              <a:gd name="csX6" fmla="*/ 2852057 w 2852057"/>
              <a:gd name="csY6" fmla="*/ 369332 h 369332"/>
              <a:gd name="csX7" fmla="*/ 2224604 w 2852057"/>
              <a:gd name="csY7" fmla="*/ 369332 h 369332"/>
              <a:gd name="csX8" fmla="*/ 1711234 w 2852057"/>
              <a:gd name="csY8" fmla="*/ 369332 h 369332"/>
              <a:gd name="csX9" fmla="*/ 1112302 w 2852057"/>
              <a:gd name="csY9" fmla="*/ 369332 h 369332"/>
              <a:gd name="csX10" fmla="*/ 598932 w 2852057"/>
              <a:gd name="csY10" fmla="*/ 369332 h 369332"/>
              <a:gd name="csX11" fmla="*/ 0 w 2852057"/>
              <a:gd name="csY11" fmla="*/ 369332 h 369332"/>
              <a:gd name="csX12" fmla="*/ 0 w 2852057"/>
              <a:gd name="csY12" fmla="*/ 0 h 36933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2852057" h="369332" extrusionOk="0">
                <a:moveTo>
                  <a:pt x="0" y="0"/>
                </a:moveTo>
                <a:cubicBezTo>
                  <a:pt x="213346" y="-5729"/>
                  <a:pt x="340592" y="41921"/>
                  <a:pt x="541891" y="0"/>
                </a:cubicBezTo>
                <a:cubicBezTo>
                  <a:pt x="743190" y="-41921"/>
                  <a:pt x="970943" y="23325"/>
                  <a:pt x="1140823" y="0"/>
                </a:cubicBezTo>
                <a:cubicBezTo>
                  <a:pt x="1310703" y="-23325"/>
                  <a:pt x="1539833" y="25480"/>
                  <a:pt x="1654193" y="0"/>
                </a:cubicBezTo>
                <a:cubicBezTo>
                  <a:pt x="1768553" y="-25480"/>
                  <a:pt x="2057937" y="58883"/>
                  <a:pt x="2224604" y="0"/>
                </a:cubicBezTo>
                <a:cubicBezTo>
                  <a:pt x="2391271" y="-58883"/>
                  <a:pt x="2679138" y="60667"/>
                  <a:pt x="2852057" y="0"/>
                </a:cubicBezTo>
                <a:cubicBezTo>
                  <a:pt x="2879686" y="154183"/>
                  <a:pt x="2841842" y="271827"/>
                  <a:pt x="2852057" y="369332"/>
                </a:cubicBezTo>
                <a:cubicBezTo>
                  <a:pt x="2704934" y="394500"/>
                  <a:pt x="2460431" y="333143"/>
                  <a:pt x="2224604" y="369332"/>
                </a:cubicBezTo>
                <a:cubicBezTo>
                  <a:pt x="1988777" y="405521"/>
                  <a:pt x="1872006" y="347806"/>
                  <a:pt x="1711234" y="369332"/>
                </a:cubicBezTo>
                <a:cubicBezTo>
                  <a:pt x="1550462" y="390858"/>
                  <a:pt x="1390130" y="344016"/>
                  <a:pt x="1112302" y="369332"/>
                </a:cubicBezTo>
                <a:cubicBezTo>
                  <a:pt x="834474" y="394648"/>
                  <a:pt x="706955" y="320213"/>
                  <a:pt x="598932" y="369332"/>
                </a:cubicBezTo>
                <a:cubicBezTo>
                  <a:pt x="490909" y="418451"/>
                  <a:pt x="158582" y="367989"/>
                  <a:pt x="0" y="369332"/>
                </a:cubicBezTo>
                <a:cubicBezTo>
                  <a:pt x="-4666" y="263687"/>
                  <a:pt x="27011" y="160285"/>
                  <a:pt x="0" y="0"/>
                </a:cubicBezTo>
                <a:close/>
              </a:path>
            </a:pathLst>
          </a:custGeom>
          <a:noFill/>
          <a:ln>
            <a:solidFill>
              <a:schemeClr val="tx1"/>
            </a:solidFill>
            <a:extLst>
              <a:ext uri="{C807C97D-BFC1-408E-A445-0C87EB9F89A2}">
                <ask:lineSketchStyleProps xmlns:ask="http://schemas.microsoft.com/office/drawing/2018/sketchyshapes" sd="1458767646">
                  <a:prstGeom prst="rect">
                    <a:avLst/>
                  </a:prstGeom>
                  <ask:type>
                    <ask:lineSketchScribble/>
                  </ask:type>
                </ask:lineSketchStyleProps>
              </a:ext>
            </a:extLst>
          </a:ln>
        </p:spPr>
        <p:txBody>
          <a:bodyPr wrap="square" rtlCol="0">
            <a:spAutoFit/>
          </a:bodyPr>
          <a:lstStyle/>
          <a:p>
            <a:r>
              <a:rPr lang="en-US" b="1" dirty="0">
                <a:solidFill>
                  <a:srgbClr val="7030A0"/>
                </a:solidFill>
              </a:rPr>
              <a:t>WRAP UP – QUESTIONS…..</a:t>
            </a:r>
          </a:p>
        </p:txBody>
      </p:sp>
    </p:spTree>
    <p:extLst>
      <p:ext uri="{BB962C8B-B14F-4D97-AF65-F5344CB8AC3E}">
        <p14:creationId xmlns:p14="http://schemas.microsoft.com/office/powerpoint/2010/main" val="41982950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circle(in)">
                                      <p:cBhvr>
                                        <p:cTn id="7" dur="20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circle(in)">
                                      <p:cBhvr>
                                        <p:cTn id="12" dur="20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fade">
                                      <p:cBhvr>
                                        <p:cTn id="17" dur="1000"/>
                                        <p:tgtEl>
                                          <p:spTgt spid="2">
                                            <p:txEl>
                                              <p:pRg st="2" end="2"/>
                                            </p:txEl>
                                          </p:spTgt>
                                        </p:tgtEl>
                                      </p:cBhvr>
                                    </p:animEffect>
                                    <p:anim calcmode="lin" valueType="num">
                                      <p:cBhvr>
                                        <p:cTn id="18"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2">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2">
                                            <p:txEl>
                                              <p:pRg st="3" end="3"/>
                                            </p:txEl>
                                          </p:spTgt>
                                        </p:tgtEl>
                                        <p:attrNameLst>
                                          <p:attrName>style.visibility</p:attrName>
                                        </p:attrNameLst>
                                      </p:cBhvr>
                                      <p:to>
                                        <p:strVal val="visible"/>
                                      </p:to>
                                    </p:set>
                                    <p:animEffect transition="in" filter="fade">
                                      <p:cBhvr>
                                        <p:cTn id="24" dur="1000"/>
                                        <p:tgtEl>
                                          <p:spTgt spid="2">
                                            <p:txEl>
                                              <p:pRg st="3" end="3"/>
                                            </p:txEl>
                                          </p:spTgt>
                                        </p:tgtEl>
                                      </p:cBhvr>
                                    </p:animEffect>
                                    <p:anim calcmode="lin" valueType="num">
                                      <p:cBhvr>
                                        <p:cTn id="25" dur="1000" fill="hold"/>
                                        <p:tgtEl>
                                          <p:spTgt spid="2">
                                            <p:txEl>
                                              <p:pRg st="3" end="3"/>
                                            </p:txEl>
                                          </p:spTgt>
                                        </p:tgtEl>
                                        <p:attrNameLst>
                                          <p:attrName>ppt_x</p:attrName>
                                        </p:attrNameLst>
                                      </p:cBhvr>
                                      <p:tavLst>
                                        <p:tav tm="0">
                                          <p:val>
                                            <p:strVal val="#ppt_x"/>
                                          </p:val>
                                        </p:tav>
                                        <p:tav tm="100000">
                                          <p:val>
                                            <p:strVal val="#ppt_x"/>
                                          </p:val>
                                        </p:tav>
                                      </p:tavLst>
                                    </p:anim>
                                    <p:anim calcmode="lin" valueType="num">
                                      <p:cBhvr>
                                        <p:cTn id="26" dur="1000" fill="hold"/>
                                        <p:tgtEl>
                                          <p:spTgt spid="2">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1" presetClass="entr" presetSubtype="1" fill="hold" nodeType="clickEffect">
                                  <p:stCondLst>
                                    <p:cond delay="0"/>
                                  </p:stCondLst>
                                  <p:childTnLst>
                                    <p:set>
                                      <p:cBhvr>
                                        <p:cTn id="30" dur="1" fill="hold">
                                          <p:stCondLst>
                                            <p:cond delay="0"/>
                                          </p:stCondLst>
                                        </p:cTn>
                                        <p:tgtEl>
                                          <p:spTgt spid="3">
                                            <p:txEl>
                                              <p:pRg st="0" end="0"/>
                                            </p:txEl>
                                          </p:spTgt>
                                        </p:tgtEl>
                                        <p:attrNameLst>
                                          <p:attrName>style.visibility</p:attrName>
                                        </p:attrNameLst>
                                      </p:cBhvr>
                                      <p:to>
                                        <p:strVal val="visible"/>
                                      </p:to>
                                    </p:set>
                                    <p:animEffect transition="in" filter="wheel(1)">
                                      <p:cBhvr>
                                        <p:cTn id="31" dur="2000"/>
                                        <p:tgtEl>
                                          <p:spTgt spid="3">
                                            <p:txEl>
                                              <p:pRg st="0" end="0"/>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21" presetClass="entr" presetSubtype="1" fill="hold" nodeType="clickEffect">
                                  <p:stCondLst>
                                    <p:cond delay="0"/>
                                  </p:stCondLst>
                                  <p:childTnLst>
                                    <p:set>
                                      <p:cBhvr>
                                        <p:cTn id="35" dur="1" fill="hold">
                                          <p:stCondLst>
                                            <p:cond delay="0"/>
                                          </p:stCondLst>
                                        </p:cTn>
                                        <p:tgtEl>
                                          <p:spTgt spid="3">
                                            <p:txEl>
                                              <p:pRg st="1" end="1"/>
                                            </p:txEl>
                                          </p:spTgt>
                                        </p:tgtEl>
                                        <p:attrNameLst>
                                          <p:attrName>style.visibility</p:attrName>
                                        </p:attrNameLst>
                                      </p:cBhvr>
                                      <p:to>
                                        <p:strVal val="visible"/>
                                      </p:to>
                                    </p:set>
                                    <p:animEffect transition="in" filter="wheel(1)">
                                      <p:cBhvr>
                                        <p:cTn id="36" dur="2000"/>
                                        <p:tgtEl>
                                          <p:spTgt spid="3">
                                            <p:txEl>
                                              <p:pRg st="1" end="1"/>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21" presetClass="entr" presetSubtype="1" fill="hold" nodeType="clickEffect">
                                  <p:stCondLst>
                                    <p:cond delay="0"/>
                                  </p:stCondLst>
                                  <p:childTnLst>
                                    <p:set>
                                      <p:cBhvr>
                                        <p:cTn id="40" dur="1" fill="hold">
                                          <p:stCondLst>
                                            <p:cond delay="0"/>
                                          </p:stCondLst>
                                        </p:cTn>
                                        <p:tgtEl>
                                          <p:spTgt spid="3">
                                            <p:txEl>
                                              <p:pRg st="2" end="2"/>
                                            </p:txEl>
                                          </p:spTgt>
                                        </p:tgtEl>
                                        <p:attrNameLst>
                                          <p:attrName>style.visibility</p:attrName>
                                        </p:attrNameLst>
                                      </p:cBhvr>
                                      <p:to>
                                        <p:strVal val="visible"/>
                                      </p:to>
                                    </p:set>
                                    <p:animEffect transition="in" filter="wheel(1)">
                                      <p:cBhvr>
                                        <p:cTn id="41" dur="2000"/>
                                        <p:tgtEl>
                                          <p:spTgt spid="3">
                                            <p:txEl>
                                              <p:pRg st="2" end="2"/>
                                            </p:txEl>
                                          </p:spTgt>
                                        </p:tgtEl>
                                      </p:cBhvr>
                                    </p:animEffect>
                                  </p:childTnLst>
                                </p:cTn>
                              </p:par>
                            </p:childTnLst>
                          </p:cTn>
                        </p:par>
                      </p:childTnLst>
                    </p:cTn>
                  </p:par>
                  <p:par>
                    <p:cTn id="42" fill="hold">
                      <p:stCondLst>
                        <p:cond delay="indefinite"/>
                      </p:stCondLst>
                      <p:childTnLst>
                        <p:par>
                          <p:cTn id="43" fill="hold">
                            <p:stCondLst>
                              <p:cond delay="0"/>
                            </p:stCondLst>
                            <p:childTnLst>
                              <p:par>
                                <p:cTn id="44" presetID="21" presetClass="entr" presetSubtype="1" fill="hold" nodeType="clickEffect">
                                  <p:stCondLst>
                                    <p:cond delay="0"/>
                                  </p:stCondLst>
                                  <p:childTnLst>
                                    <p:set>
                                      <p:cBhvr>
                                        <p:cTn id="45" dur="1" fill="hold">
                                          <p:stCondLst>
                                            <p:cond delay="0"/>
                                          </p:stCondLst>
                                        </p:cTn>
                                        <p:tgtEl>
                                          <p:spTgt spid="3">
                                            <p:txEl>
                                              <p:pRg st="3" end="3"/>
                                            </p:txEl>
                                          </p:spTgt>
                                        </p:tgtEl>
                                        <p:attrNameLst>
                                          <p:attrName>style.visibility</p:attrName>
                                        </p:attrNameLst>
                                      </p:cBhvr>
                                      <p:to>
                                        <p:strVal val="visible"/>
                                      </p:to>
                                    </p:set>
                                    <p:animEffect transition="in" filter="wheel(1)">
                                      <p:cBhvr>
                                        <p:cTn id="46" dur="2000"/>
                                        <p:tgtEl>
                                          <p:spTgt spid="3">
                                            <p:txEl>
                                              <p:pRg st="3" end="3"/>
                                            </p:txEl>
                                          </p:spTgt>
                                        </p:tgtEl>
                                      </p:cBhvr>
                                    </p:animEffect>
                                  </p:childTnLst>
                                </p:cTn>
                              </p:par>
                            </p:childTnLst>
                          </p:cTn>
                        </p:par>
                      </p:childTnLst>
                    </p:cTn>
                  </p:par>
                  <p:par>
                    <p:cTn id="47" fill="hold">
                      <p:stCondLst>
                        <p:cond delay="indefinite"/>
                      </p:stCondLst>
                      <p:childTnLst>
                        <p:par>
                          <p:cTn id="48" fill="hold">
                            <p:stCondLst>
                              <p:cond delay="0"/>
                            </p:stCondLst>
                            <p:childTnLst>
                              <p:par>
                                <p:cTn id="49" presetID="21" presetClass="entr" presetSubtype="1" fill="hold" nodeType="clickEffect">
                                  <p:stCondLst>
                                    <p:cond delay="0"/>
                                  </p:stCondLst>
                                  <p:childTnLst>
                                    <p:set>
                                      <p:cBhvr>
                                        <p:cTn id="50" dur="1" fill="hold">
                                          <p:stCondLst>
                                            <p:cond delay="0"/>
                                          </p:stCondLst>
                                        </p:cTn>
                                        <p:tgtEl>
                                          <p:spTgt spid="3">
                                            <p:txEl>
                                              <p:pRg st="4" end="4"/>
                                            </p:txEl>
                                          </p:spTgt>
                                        </p:tgtEl>
                                        <p:attrNameLst>
                                          <p:attrName>style.visibility</p:attrName>
                                        </p:attrNameLst>
                                      </p:cBhvr>
                                      <p:to>
                                        <p:strVal val="visible"/>
                                      </p:to>
                                    </p:set>
                                    <p:animEffect transition="in" filter="wheel(1)">
                                      <p:cBhvr>
                                        <p:cTn id="51" dur="2000"/>
                                        <p:tgtEl>
                                          <p:spTgt spid="3">
                                            <p:txEl>
                                              <p:pRg st="4" end="4"/>
                                            </p:txEl>
                                          </p:spTgt>
                                        </p:tgtEl>
                                      </p:cBhvr>
                                    </p:animEffect>
                                  </p:childTnLst>
                                </p:cTn>
                              </p:par>
                            </p:childTnLst>
                          </p:cTn>
                        </p:par>
                      </p:childTnLst>
                    </p:cTn>
                  </p:par>
                  <p:par>
                    <p:cTn id="52" fill="hold">
                      <p:stCondLst>
                        <p:cond delay="indefinite"/>
                      </p:stCondLst>
                      <p:childTnLst>
                        <p:par>
                          <p:cTn id="53" fill="hold">
                            <p:stCondLst>
                              <p:cond delay="0"/>
                            </p:stCondLst>
                            <p:childTnLst>
                              <p:par>
                                <p:cTn id="54" presetID="21" presetClass="entr" presetSubtype="1" fill="hold" nodeType="clickEffect">
                                  <p:stCondLst>
                                    <p:cond delay="0"/>
                                  </p:stCondLst>
                                  <p:childTnLst>
                                    <p:set>
                                      <p:cBhvr>
                                        <p:cTn id="55" dur="1" fill="hold">
                                          <p:stCondLst>
                                            <p:cond delay="0"/>
                                          </p:stCondLst>
                                        </p:cTn>
                                        <p:tgtEl>
                                          <p:spTgt spid="3">
                                            <p:txEl>
                                              <p:pRg st="5" end="5"/>
                                            </p:txEl>
                                          </p:spTgt>
                                        </p:tgtEl>
                                        <p:attrNameLst>
                                          <p:attrName>style.visibility</p:attrName>
                                        </p:attrNameLst>
                                      </p:cBhvr>
                                      <p:to>
                                        <p:strVal val="visible"/>
                                      </p:to>
                                    </p:set>
                                    <p:animEffect transition="in" filter="wheel(1)">
                                      <p:cBhvr>
                                        <p:cTn id="56" dur="2000"/>
                                        <p:tgtEl>
                                          <p:spTgt spid="3">
                                            <p:txEl>
                                              <p:pRg st="5" end="5"/>
                                            </p:txEl>
                                          </p:spTgt>
                                        </p:tgtEl>
                                      </p:cBhvr>
                                    </p:animEffect>
                                  </p:childTnLst>
                                </p:cTn>
                              </p:par>
                            </p:childTnLst>
                          </p:cTn>
                        </p:par>
                      </p:childTnLst>
                    </p:cTn>
                  </p:par>
                  <p:par>
                    <p:cTn id="57" fill="hold">
                      <p:stCondLst>
                        <p:cond delay="indefinite"/>
                      </p:stCondLst>
                      <p:childTnLst>
                        <p:par>
                          <p:cTn id="58" fill="hold">
                            <p:stCondLst>
                              <p:cond delay="0"/>
                            </p:stCondLst>
                            <p:childTnLst>
                              <p:par>
                                <p:cTn id="59" presetID="21" presetClass="entr" presetSubtype="1" fill="hold" nodeType="clickEffect">
                                  <p:stCondLst>
                                    <p:cond delay="0"/>
                                  </p:stCondLst>
                                  <p:childTnLst>
                                    <p:set>
                                      <p:cBhvr>
                                        <p:cTn id="60" dur="1" fill="hold">
                                          <p:stCondLst>
                                            <p:cond delay="0"/>
                                          </p:stCondLst>
                                        </p:cTn>
                                        <p:tgtEl>
                                          <p:spTgt spid="3">
                                            <p:txEl>
                                              <p:pRg st="6" end="6"/>
                                            </p:txEl>
                                          </p:spTgt>
                                        </p:tgtEl>
                                        <p:attrNameLst>
                                          <p:attrName>style.visibility</p:attrName>
                                        </p:attrNameLst>
                                      </p:cBhvr>
                                      <p:to>
                                        <p:strVal val="visible"/>
                                      </p:to>
                                    </p:set>
                                    <p:animEffect transition="in" filter="wheel(1)">
                                      <p:cBhvr>
                                        <p:cTn id="61" dur="2000"/>
                                        <p:tgtEl>
                                          <p:spTgt spid="3">
                                            <p:txEl>
                                              <p:pRg st="6" end="6"/>
                                            </p:txEl>
                                          </p:spTgt>
                                        </p:tgtEl>
                                      </p:cBhvr>
                                    </p:animEffect>
                                  </p:childTnLst>
                                </p:cTn>
                              </p:par>
                            </p:childTnLst>
                          </p:cTn>
                        </p:par>
                      </p:childTnLst>
                    </p:cTn>
                  </p:par>
                  <p:par>
                    <p:cTn id="62" fill="hold">
                      <p:stCondLst>
                        <p:cond delay="indefinite"/>
                      </p:stCondLst>
                      <p:childTnLst>
                        <p:par>
                          <p:cTn id="63" fill="hold">
                            <p:stCondLst>
                              <p:cond delay="0"/>
                            </p:stCondLst>
                            <p:childTnLst>
                              <p:par>
                                <p:cTn id="64" presetID="21" presetClass="entr" presetSubtype="1" fill="hold" nodeType="clickEffect">
                                  <p:stCondLst>
                                    <p:cond delay="0"/>
                                  </p:stCondLst>
                                  <p:childTnLst>
                                    <p:set>
                                      <p:cBhvr>
                                        <p:cTn id="65" dur="1" fill="hold">
                                          <p:stCondLst>
                                            <p:cond delay="0"/>
                                          </p:stCondLst>
                                        </p:cTn>
                                        <p:tgtEl>
                                          <p:spTgt spid="3">
                                            <p:txEl>
                                              <p:pRg st="7" end="7"/>
                                            </p:txEl>
                                          </p:spTgt>
                                        </p:tgtEl>
                                        <p:attrNameLst>
                                          <p:attrName>style.visibility</p:attrName>
                                        </p:attrNameLst>
                                      </p:cBhvr>
                                      <p:to>
                                        <p:strVal val="visible"/>
                                      </p:to>
                                    </p:set>
                                    <p:animEffect transition="in" filter="wheel(1)">
                                      <p:cBhvr>
                                        <p:cTn id="66" dur="2000"/>
                                        <p:tgtEl>
                                          <p:spTgt spid="3">
                                            <p:txEl>
                                              <p:pRg st="7" end="7"/>
                                            </p:txEl>
                                          </p:spTgt>
                                        </p:tgtEl>
                                      </p:cBhvr>
                                    </p:animEffect>
                                  </p:childTnLst>
                                </p:cTn>
                              </p:par>
                            </p:childTnLst>
                          </p:cTn>
                        </p:par>
                      </p:childTnLst>
                    </p:cTn>
                  </p:par>
                  <p:par>
                    <p:cTn id="67" fill="hold">
                      <p:stCondLst>
                        <p:cond delay="indefinite"/>
                      </p:stCondLst>
                      <p:childTnLst>
                        <p:par>
                          <p:cTn id="68" fill="hold">
                            <p:stCondLst>
                              <p:cond delay="0"/>
                            </p:stCondLst>
                            <p:childTnLst>
                              <p:par>
                                <p:cTn id="69" presetID="21" presetClass="entr" presetSubtype="1" fill="hold" nodeType="clickEffect">
                                  <p:stCondLst>
                                    <p:cond delay="0"/>
                                  </p:stCondLst>
                                  <p:childTnLst>
                                    <p:set>
                                      <p:cBhvr>
                                        <p:cTn id="70" dur="1" fill="hold">
                                          <p:stCondLst>
                                            <p:cond delay="0"/>
                                          </p:stCondLst>
                                        </p:cTn>
                                        <p:tgtEl>
                                          <p:spTgt spid="3">
                                            <p:txEl>
                                              <p:pRg st="8" end="8"/>
                                            </p:txEl>
                                          </p:spTgt>
                                        </p:tgtEl>
                                        <p:attrNameLst>
                                          <p:attrName>style.visibility</p:attrName>
                                        </p:attrNameLst>
                                      </p:cBhvr>
                                      <p:to>
                                        <p:strVal val="visible"/>
                                      </p:to>
                                    </p:set>
                                    <p:animEffect transition="in" filter="wheel(1)">
                                      <p:cBhvr>
                                        <p:cTn id="71" dur="2000"/>
                                        <p:tgtEl>
                                          <p:spTgt spid="3">
                                            <p:txEl>
                                              <p:pRg st="8" end="8"/>
                                            </p:txEl>
                                          </p:spTgt>
                                        </p:tgtEl>
                                      </p:cBhvr>
                                    </p:animEffect>
                                  </p:childTnLst>
                                </p:cTn>
                              </p:par>
                            </p:childTnLst>
                          </p:cTn>
                        </p:par>
                      </p:childTnLst>
                    </p:cTn>
                  </p:par>
                  <p:par>
                    <p:cTn id="72" fill="hold">
                      <p:stCondLst>
                        <p:cond delay="indefinite"/>
                      </p:stCondLst>
                      <p:childTnLst>
                        <p:par>
                          <p:cTn id="73" fill="hold">
                            <p:stCondLst>
                              <p:cond delay="0"/>
                            </p:stCondLst>
                            <p:childTnLst>
                              <p:par>
                                <p:cTn id="74" presetID="21" presetClass="entr" presetSubtype="1" fill="hold" nodeType="clickEffect">
                                  <p:stCondLst>
                                    <p:cond delay="0"/>
                                  </p:stCondLst>
                                  <p:childTnLst>
                                    <p:set>
                                      <p:cBhvr>
                                        <p:cTn id="75" dur="1" fill="hold">
                                          <p:stCondLst>
                                            <p:cond delay="0"/>
                                          </p:stCondLst>
                                        </p:cTn>
                                        <p:tgtEl>
                                          <p:spTgt spid="3">
                                            <p:txEl>
                                              <p:pRg st="9" end="9"/>
                                            </p:txEl>
                                          </p:spTgt>
                                        </p:tgtEl>
                                        <p:attrNameLst>
                                          <p:attrName>style.visibility</p:attrName>
                                        </p:attrNameLst>
                                      </p:cBhvr>
                                      <p:to>
                                        <p:strVal val="visible"/>
                                      </p:to>
                                    </p:set>
                                    <p:animEffect transition="in" filter="wheel(1)">
                                      <p:cBhvr>
                                        <p:cTn id="76" dur="20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Custom">
  <a:themeElements>
    <a:clrScheme name="Custom 149">
      <a:dk1>
        <a:sysClr val="windowText" lastClr="000000"/>
      </a:dk1>
      <a:lt1>
        <a:sysClr val="window" lastClr="FFFFFF"/>
      </a:lt1>
      <a:dk2>
        <a:srgbClr val="44546A"/>
      </a:dk2>
      <a:lt2>
        <a:srgbClr val="E7E6E6"/>
      </a:lt2>
      <a:accent1>
        <a:srgbClr val="E9E6DF"/>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ustom 56">
      <a:majorFont>
        <a:latin typeface="Tenorite"/>
        <a:ea typeface=""/>
        <a:cs typeface=""/>
      </a:majorFont>
      <a:minorFont>
        <a:latin typeface="Tenorite"/>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ustom" id="{F85C13B5-8B75-4CB8-BA5E-9CAC0747196D}" vid="{617487EE-AB70-4C55-8A81-E6744CC4A2C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Image xmlns="71af3243-3dd4-4a8d-8c0d-dd76da1f02a5">
      <Url xsi:nil="true"/>
      <Description xsi:nil="true"/>
    </Image>
    <Status xmlns="71af3243-3dd4-4a8d-8c0d-dd76da1f02a5">Not started</Status>
    <Background xmlns="71af3243-3dd4-4a8d-8c0d-dd76da1f02a5">false</Background>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xsi:nil="true"/>
    <MediaServiceKeyPoints xmlns="71af3243-3dd4-4a8d-8c0d-dd76da1f02a5"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28" ma:contentTypeDescription="Create a new document." ma:contentTypeScope="" ma:versionID="60f5a4f2d2b0abadcf532d48ebf9cb71">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7dd78129e6a1811f84807ad11c651531"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Status" minOccurs="0"/>
                <xsd:element ref="ns2:Image" minOccurs="0"/>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1:_ip_UnifiedCompliancePolicyProperties" minOccurs="0"/>
                <xsd:element ref="ns1:_ip_UnifiedCompliancePolicyUIAction" minOccurs="0"/>
                <xsd:element ref="ns4:TaxCatchAll" minOccurs="0"/>
                <xsd:element ref="ns2:ImageTagsTaxHTField" minOccurs="0"/>
                <xsd:element ref="ns2:MediaServiceLocation" minOccurs="0"/>
                <xsd:element ref="ns2:MediaLengthInSeconds" minOccurs="0"/>
                <xsd:element ref="ns2:Background" minOccurs="0"/>
                <xsd:element ref="ns2:MediaServiceSearchProperties" minOccurs="0"/>
                <xsd:element ref="ns2:MediaServiceDocTags" minOccurs="0"/>
                <xsd:element ref="ns2:MediaServiceObjectDetectorVersions" minOccurs="0"/>
                <xsd:element ref="ns2:MediaServiceSystemTag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ma:readOnly="false">
      <xsd:simpleType>
        <xsd:restriction base="dms:Note"/>
      </xsd:simpleType>
    </xsd:element>
    <xsd:element name="_ip_UnifiedCompliancePolicyUIAction" ma:index="21"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Status" ma:index="2" nillable="true" ma:displayName="Status" ma:default="Not started" ma:format="Dropdown" ma:internalName="Status" ma:readOnly="false">
      <xsd:simpleType>
        <xsd:restriction base="dms:Choice">
          <xsd:enumeration value="Not started"/>
          <xsd:enumeration value="In Progress"/>
          <xsd:enumeration value="Completed"/>
        </xsd:restriction>
      </xsd:simpleType>
    </xsd:element>
    <xsd:element name="Image" ma:index="3" nillable="true" ma:displayName="Image" ma:format="Image" ma:internalName="Image"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hidden="true" ma:internalName="MediaServiceOCR" ma:readOnly="true">
      <xsd:simpleType>
        <xsd:restriction base="dms:Note"/>
      </xsd:simpleType>
    </xsd:element>
    <xsd:element name="MediaServiceAutoTags" ma:index="11" nillable="true" ma:displayName="MediaServiceAutoTags" ma:hidden="true"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false">
      <xsd:simpleType>
        <xsd:restriction base="dms:Note"/>
      </xsd:simpleType>
    </xsd:element>
    <xsd:element name="MediaServiceDateTaken" ma:index="18" nillable="true" ma:displayName="MediaServiceDateTaken" ma:hidden="true" ma:internalName="MediaServiceDateTaken" ma:readOnly="true">
      <xsd:simpleType>
        <xsd:restriction base="dms:Text"/>
      </xsd:simple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Location" ma:index="26" nillable="true" ma:displayName="Location" ma:hidden="true" ma:internalName="MediaServiceLocation" ma:readOnly="true">
      <xsd:simpleType>
        <xsd:restriction base="dms:Text"/>
      </xsd:simpleType>
    </xsd:element>
    <xsd:element name="MediaLengthInSeconds" ma:index="27" nillable="true" ma:displayName="MediaLengthInSeconds" ma:hidden="true" ma:internalName="MediaLengthInSeconds" ma:readOnly="true">
      <xsd:simpleType>
        <xsd:restriction base="dms:Unknown"/>
      </xsd:simpleType>
    </xsd:element>
    <xsd:element name="Background" ma:index="28" nillable="true" ma:displayName="Background" ma:default="0" ma:format="Dropdown" ma:internalName="Background">
      <xsd:simpleType>
        <xsd:restriction base="dms:Boolean"/>
      </xsd:simpleType>
    </xsd:element>
    <xsd:element name="MediaServiceSearchProperties" ma:index="29" nillable="true" ma:displayName="MediaServiceSearchProperties" ma:hidden="true" ma:internalName="MediaServiceSearchProperties" ma:readOnly="true">
      <xsd:simpleType>
        <xsd:restriction base="dms:Note"/>
      </xsd:simpleType>
    </xsd:element>
    <xsd:element name="MediaServiceDocTags" ma:index="30" nillable="true" ma:displayName="MediaServiceDocTags" ma:hidden="true" ma:internalName="MediaServiceDocTags" ma:readOnly="true">
      <xsd:simpleType>
        <xsd:restriction base="dms:Note"/>
      </xsd:simpleType>
    </xsd:element>
    <xsd:element name="MediaServiceObjectDetectorVersions" ma:index="31" nillable="true" ma:displayName="MediaServiceObjectDetectorVersions" ma:description="" ma:hidden="true" ma:indexed="true" ma:internalName="MediaServiceObjectDetectorVersions" ma:readOnly="true">
      <xsd:simpleType>
        <xsd:restriction base="dms:Text"/>
      </xsd:simpleType>
    </xsd:element>
    <xsd:element name="MediaServiceSystemTags" ma:index="32" nillable="true" ma:displayName="MediaServiceSystemTags" ma:hidden="true" ma:internalName="MediaServiceSystemTag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readOnly="false"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ABF691C-888B-4061-8A6F-D5CE84A0254B}">
  <ds:schemaRefs>
    <ds:schemaRef ds:uri="http://schemas.microsoft.com/sharepoint/v3/contenttype/forms"/>
  </ds:schemaRefs>
</ds:datastoreItem>
</file>

<file path=customXml/itemProps2.xml><?xml version="1.0" encoding="utf-8"?>
<ds:datastoreItem xmlns:ds="http://schemas.openxmlformats.org/officeDocument/2006/customXml" ds:itemID="{49168DCE-134F-4610-A6AA-88CEBE8D71D2}">
  <ds:schemaRefs>
    <ds:schemaRef ds:uri="http://schemas.microsoft.com/office/2006/metadata/properties"/>
    <ds:schemaRef ds:uri="http://schemas.microsoft.com/office/infopath/2007/PartnerControls"/>
    <ds:schemaRef ds:uri="http://schemas.microsoft.com/sharepoint/v3"/>
    <ds:schemaRef ds:uri="71af3243-3dd4-4a8d-8c0d-dd76da1f02a5"/>
    <ds:schemaRef ds:uri="230e9df3-be65-4c73-a93b-d1236ebd677e"/>
  </ds:schemaRefs>
</ds:datastoreItem>
</file>

<file path=customXml/itemProps3.xml><?xml version="1.0" encoding="utf-8"?>
<ds:datastoreItem xmlns:ds="http://schemas.openxmlformats.org/officeDocument/2006/customXml" ds:itemID="{5EDE3176-A15D-46A3-BDDB-64A0D736322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{91F9B1DE-3151-4F04-B0D5-9DD9B1BC6311}tf67328976_win32</Template>
  <TotalTime>10683</TotalTime>
  <Words>1066</Words>
  <Application>Microsoft Office PowerPoint</Application>
  <PresentationFormat>Widescreen</PresentationFormat>
  <Paragraphs>123</Paragraphs>
  <Slides>12</Slides>
  <Notes>6</Notes>
  <HiddenSlides>0</HiddenSlides>
  <MMClips>0</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12</vt:i4>
      </vt:variant>
    </vt:vector>
  </HeadingPairs>
  <TitlesOfParts>
    <vt:vector size="25" baseType="lpstr">
      <vt:lpstr>Agency FB</vt:lpstr>
      <vt:lpstr>Algerian</vt:lpstr>
      <vt:lpstr>Amasis MT Pro</vt:lpstr>
      <vt:lpstr>Amasis MT Pro Black</vt:lpstr>
      <vt:lpstr>Amasis MT Pro Medium</vt:lpstr>
      <vt:lpstr>Arial</vt:lpstr>
      <vt:lpstr>Calibri</vt:lpstr>
      <vt:lpstr>Franklin Gothic Demi</vt:lpstr>
      <vt:lpstr>Mystical Woods Rough Script</vt:lpstr>
      <vt:lpstr>Tenorite</vt:lpstr>
      <vt:lpstr>Times New Roman</vt:lpstr>
      <vt:lpstr>Wingdings</vt:lpstr>
      <vt:lpstr>Custom</vt:lpstr>
      <vt:lpstr>**KIDS       FIRST**</vt:lpstr>
      <vt:lpstr>AGENDA</vt:lpstr>
      <vt:lpstr>Dillon elementary crisis team  overview/protocol for crisis</vt:lpstr>
      <vt:lpstr>Development – Before a Crisis</vt:lpstr>
      <vt:lpstr>Procedure to Follow in a Crisis</vt:lpstr>
      <vt:lpstr>PowerPoint Presentation</vt:lpstr>
      <vt:lpstr>Crisis #1 – Unique case (Hutchison)</vt:lpstr>
      <vt:lpstr>https://www.youtube.com/watch?v=l2WcqoQP0kc</vt:lpstr>
      <vt:lpstr>Crisis #2 – Heart Breaking(Enoch)</vt:lpstr>
      <vt:lpstr>https://www.youtube.com/watch?v=bl4wJCq1MG8</vt:lpstr>
      <vt:lpstr>Crisis #3 – Gut Wrenching(lima)</vt:lpstr>
      <vt:lpstr>**WRAP UP</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Channon Williams</dc:creator>
  <cp:lastModifiedBy>Channon Williams</cp:lastModifiedBy>
  <cp:revision>29</cp:revision>
  <dcterms:created xsi:type="dcterms:W3CDTF">2026-03-23T18:59:12Z</dcterms:created>
  <dcterms:modified xsi:type="dcterms:W3CDTF">2026-07-06T17:56:01Z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y fmtid="{D5CDD505-2E9C-101B-9397-08002B2CF9AE}" pid="3" name="MediaServiceImageTags">
    <vt:lpwstr/>
  </property>
</Properties>
</file>